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257" r:id="rId2"/>
    <p:sldId id="268" r:id="rId3"/>
    <p:sldId id="269" r:id="rId4"/>
    <p:sldId id="278" r:id="rId5"/>
    <p:sldId id="265" r:id="rId6"/>
    <p:sldId id="284" r:id="rId7"/>
    <p:sldId id="285" r:id="rId8"/>
    <p:sldId id="276" r:id="rId9"/>
    <p:sldId id="286" r:id="rId10"/>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iga Kala" initials="AK" lastIdx="1" clrIdx="0">
    <p:extLst>
      <p:ext uri="{19B8F6BF-5375-455C-9EA6-DF929625EA0E}">
        <p15:presenceInfo xmlns:p15="http://schemas.microsoft.com/office/powerpoint/2012/main" userId="Aiga Kal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1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95845" autoAdjust="0"/>
  </p:normalViewPr>
  <p:slideViewPr>
    <p:cSldViewPr>
      <p:cViewPr varScale="1">
        <p:scale>
          <a:sx n="96" d="100"/>
          <a:sy n="96" d="100"/>
        </p:scale>
        <p:origin x="612" y="52"/>
      </p:cViewPr>
      <p:guideLst>
        <p:guide orient="horz" pos="2160"/>
        <p:guide pos="3841"/>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image" Target="../media/image10.png"/><Relationship Id="rId4" Type="http://schemas.openxmlformats.org/officeDocument/2006/relationships/image" Target="../media/image13.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image" Target="../media/image10.png"/><Relationship Id="rId4"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4A7898-1D9E-489B-B65D-70C2C950B71F}"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GB"/>
        </a:p>
      </dgm:t>
    </dgm:pt>
    <dgm:pt modelId="{26906F4B-F6D0-4144-B51E-033C8A316919}">
      <dgm:prSet phldrT="[Text]" custT="1"/>
      <dgm:spPr/>
      <dgm:t>
        <a:bodyPr/>
        <a:lstStyle/>
        <a:p>
          <a:r>
            <a:rPr lang="lv-LV" sz="2400" dirty="0"/>
            <a:t>Klimatiskie faktori </a:t>
          </a:r>
          <a:endParaRPr lang="en-GB" sz="2400" dirty="0"/>
        </a:p>
      </dgm:t>
    </dgm:pt>
    <dgm:pt modelId="{13FBE3DF-B011-414F-A3FC-A695D0E04254}" type="parTrans" cxnId="{9739A68D-6ABC-47CC-BAAB-15FB7BA92184}">
      <dgm:prSet/>
      <dgm:spPr/>
      <dgm:t>
        <a:bodyPr/>
        <a:lstStyle/>
        <a:p>
          <a:endParaRPr lang="en-GB"/>
        </a:p>
      </dgm:t>
    </dgm:pt>
    <dgm:pt modelId="{B9048CDB-8B22-4AF8-8753-A2FCF7034274}" type="sibTrans" cxnId="{9739A68D-6ABC-47CC-BAAB-15FB7BA92184}">
      <dgm:prSet/>
      <dgm:spPr/>
      <dgm:t>
        <a:bodyPr/>
        <a:lstStyle/>
        <a:p>
          <a:endParaRPr lang="en-GB"/>
        </a:p>
      </dgm:t>
    </dgm:pt>
    <dgm:pt modelId="{C83A7DF7-2C0E-4324-A84D-70ABB1BC38D0}">
      <dgm:prSet phldrT="[Text]" custT="1"/>
      <dgm:spPr/>
      <dgm:t>
        <a:bodyPr/>
        <a:lstStyle/>
        <a:p>
          <a:r>
            <a:rPr lang="lv-LV" sz="2000" dirty="0">
              <a:solidFill>
                <a:schemeClr val="tx1">
                  <a:lumMod val="65000"/>
                  <a:lumOff val="35000"/>
                </a:schemeClr>
              </a:solidFill>
            </a:rPr>
            <a:t>Visā teritorijā atļautā izmantošana papildināta ar dzeramā ūdens ņemšanas vietu ierīkošanu un transportmijas punktu ierīkošanu</a:t>
          </a:r>
          <a:endParaRPr lang="en-GB" sz="2000" dirty="0">
            <a:solidFill>
              <a:schemeClr val="tx1">
                <a:lumMod val="65000"/>
                <a:lumOff val="35000"/>
              </a:schemeClr>
            </a:solidFill>
          </a:endParaRPr>
        </a:p>
      </dgm:t>
    </dgm:pt>
    <dgm:pt modelId="{EBFBBAF9-B73D-4D69-8850-FEE89B652B45}" type="parTrans" cxnId="{0A360363-1F8E-4746-A3EE-780A70426598}">
      <dgm:prSet/>
      <dgm:spPr/>
      <dgm:t>
        <a:bodyPr/>
        <a:lstStyle/>
        <a:p>
          <a:endParaRPr lang="en-GB"/>
        </a:p>
      </dgm:t>
    </dgm:pt>
    <dgm:pt modelId="{A2C1D8A5-96C3-453C-9FBE-240DF007FA1E}" type="sibTrans" cxnId="{0A360363-1F8E-4746-A3EE-780A70426598}">
      <dgm:prSet/>
      <dgm:spPr/>
      <dgm:t>
        <a:bodyPr/>
        <a:lstStyle/>
        <a:p>
          <a:endParaRPr lang="en-GB"/>
        </a:p>
      </dgm:t>
    </dgm:pt>
    <dgm:pt modelId="{59362C3C-7895-4766-8F18-DAACDF4885C4}">
      <dgm:prSet phldrT="[Text]" custT="1"/>
      <dgm:spPr/>
      <dgm:t>
        <a:bodyPr/>
        <a:lstStyle/>
        <a:p>
          <a:r>
            <a:rPr lang="lv-LV" sz="2000" dirty="0">
              <a:solidFill>
                <a:schemeClr val="tx1">
                  <a:lumMod val="65000"/>
                  <a:lumOff val="35000"/>
                </a:schemeClr>
              </a:solidFill>
            </a:rPr>
            <a:t>Pozitīva ietekme saistāma arī ar prasībām </a:t>
          </a:r>
          <a:r>
            <a:rPr lang="lv-LV" sz="2000" dirty="0" err="1">
              <a:solidFill>
                <a:schemeClr val="tx1">
                  <a:lumMod val="65000"/>
                  <a:lumOff val="35000"/>
                </a:schemeClr>
              </a:solidFill>
            </a:rPr>
            <a:t>bezizmešu</a:t>
          </a:r>
          <a:r>
            <a:rPr lang="lv-LV" sz="2000" dirty="0">
              <a:solidFill>
                <a:schemeClr val="tx1">
                  <a:lumMod val="65000"/>
                  <a:lumOff val="35000"/>
                </a:schemeClr>
              </a:solidFill>
            </a:rPr>
            <a:t> transportlīdzekļa uzlādes vietu izveidei un teritoriju ar paaugstinātu apzaļumojumu īpatsvaru saglabāšanai pilsētvidē, kur dominē pelēkā infrastruktūra</a:t>
          </a:r>
          <a:endParaRPr lang="en-GB" sz="2000" dirty="0">
            <a:solidFill>
              <a:schemeClr val="tx1">
                <a:lumMod val="65000"/>
                <a:lumOff val="35000"/>
              </a:schemeClr>
            </a:solidFill>
          </a:endParaRPr>
        </a:p>
      </dgm:t>
    </dgm:pt>
    <dgm:pt modelId="{2392D4EA-833C-4B60-A23A-C4671B514E5C}" type="parTrans" cxnId="{E1D76D80-AD50-4EA7-AA1C-4D309036371E}">
      <dgm:prSet/>
      <dgm:spPr/>
      <dgm:t>
        <a:bodyPr/>
        <a:lstStyle/>
        <a:p>
          <a:endParaRPr lang="en-GB"/>
        </a:p>
      </dgm:t>
    </dgm:pt>
    <dgm:pt modelId="{0B24C209-E2FF-400C-BFA6-CD2AECF2C5FE}" type="sibTrans" cxnId="{E1D76D80-AD50-4EA7-AA1C-4D309036371E}">
      <dgm:prSet/>
      <dgm:spPr/>
      <dgm:t>
        <a:bodyPr/>
        <a:lstStyle/>
        <a:p>
          <a:endParaRPr lang="en-GB"/>
        </a:p>
      </dgm:t>
    </dgm:pt>
    <dgm:pt modelId="{D898EC44-666F-4CA3-9972-EBFB4A7C4D38}">
      <dgm:prSet phldrT="[Text]" custT="1"/>
      <dgm:spPr/>
      <dgm:t>
        <a:bodyPr/>
        <a:lstStyle/>
        <a:p>
          <a:r>
            <a:rPr lang="lv-LV" sz="2400" kern="1200">
              <a:latin typeface="Calibri"/>
              <a:ea typeface="+mn-ea"/>
              <a:cs typeface="+mn-cs"/>
            </a:rPr>
            <a:t>Paaugstinātas bīstamības objekti</a:t>
          </a:r>
          <a:endParaRPr lang="en-GB" sz="2400" kern="1200" dirty="0">
            <a:latin typeface="Calibri"/>
            <a:ea typeface="+mn-ea"/>
            <a:cs typeface="+mn-cs"/>
          </a:endParaRPr>
        </a:p>
      </dgm:t>
    </dgm:pt>
    <dgm:pt modelId="{177039D3-EE48-432F-8300-431DA88E2896}" type="parTrans" cxnId="{42B356E7-1E8E-4A8C-980A-1EF889094AE1}">
      <dgm:prSet/>
      <dgm:spPr/>
      <dgm:t>
        <a:bodyPr/>
        <a:lstStyle/>
        <a:p>
          <a:endParaRPr lang="en-GB"/>
        </a:p>
      </dgm:t>
    </dgm:pt>
    <dgm:pt modelId="{76A7E4D8-129A-4516-B427-8D53D217B8C7}" type="sibTrans" cxnId="{42B356E7-1E8E-4A8C-980A-1EF889094AE1}">
      <dgm:prSet/>
      <dgm:spPr/>
      <dgm:t>
        <a:bodyPr/>
        <a:lstStyle/>
        <a:p>
          <a:endParaRPr lang="en-GB"/>
        </a:p>
      </dgm:t>
    </dgm:pt>
    <dgm:pt modelId="{B4E0B18D-6A76-4A7A-9ED3-5D5B4FA36385}">
      <dgm:prSet phldrT="[Text]" custT="1"/>
      <dgm:spPr/>
      <dgm:t>
        <a:bodyPr/>
        <a:lstStyle/>
        <a:p>
          <a:r>
            <a:rPr lang="lv-LV" sz="2000">
              <a:solidFill>
                <a:schemeClr val="tx1">
                  <a:lumMod val="65000"/>
                  <a:lumOff val="35000"/>
                </a:schemeClr>
              </a:solidFill>
            </a:rPr>
            <a:t>Aktualizēts un papildināts paaugstinātas bīstamības objektu saraksts </a:t>
          </a:r>
          <a:endParaRPr lang="en-GB" sz="2000" dirty="0">
            <a:solidFill>
              <a:schemeClr val="tx1">
                <a:lumMod val="65000"/>
                <a:lumOff val="35000"/>
              </a:schemeClr>
            </a:solidFill>
          </a:endParaRPr>
        </a:p>
      </dgm:t>
    </dgm:pt>
    <dgm:pt modelId="{2CF5110D-D20E-433F-81F3-146A6178B024}" type="parTrans" cxnId="{F3E2D246-470A-4E13-B874-9B7EC2995ADF}">
      <dgm:prSet/>
      <dgm:spPr/>
      <dgm:t>
        <a:bodyPr/>
        <a:lstStyle/>
        <a:p>
          <a:endParaRPr lang="en-GB"/>
        </a:p>
      </dgm:t>
    </dgm:pt>
    <dgm:pt modelId="{C46FA88F-AB2D-46B5-9F29-AA8241DA1F43}" type="sibTrans" cxnId="{F3E2D246-470A-4E13-B874-9B7EC2995ADF}">
      <dgm:prSet/>
      <dgm:spPr/>
      <dgm:t>
        <a:bodyPr/>
        <a:lstStyle/>
        <a:p>
          <a:endParaRPr lang="en-GB"/>
        </a:p>
      </dgm:t>
    </dgm:pt>
    <dgm:pt modelId="{BB22DA09-AD1A-4843-AFCA-F087F09B05D6}">
      <dgm:prSet phldrT="[Text]" custT="1"/>
      <dgm:spPr/>
      <dgm:t>
        <a:bodyPr/>
        <a:lstStyle/>
        <a:p>
          <a:r>
            <a:rPr lang="lv-LV" sz="2000">
              <a:solidFill>
                <a:schemeClr val="tx1">
                  <a:lumMod val="65000"/>
                  <a:lumOff val="35000"/>
                </a:schemeClr>
              </a:solidFill>
            </a:rPr>
            <a:t>Ap dzelzceļa infrastruktūras objektiem, kas klasificēti kā A kategorijas paaugstinātas bīstamības objekti, noteikti ierobežojumi dzīvojamās un publiskās apbūves blīvuma palielināšanai</a:t>
          </a:r>
          <a:endParaRPr lang="en-GB" sz="2000" dirty="0">
            <a:solidFill>
              <a:schemeClr val="tx1">
                <a:lumMod val="65000"/>
                <a:lumOff val="35000"/>
              </a:schemeClr>
            </a:solidFill>
          </a:endParaRPr>
        </a:p>
      </dgm:t>
    </dgm:pt>
    <dgm:pt modelId="{15C7927A-6B11-49B0-9FAA-6FE493F9E744}" type="parTrans" cxnId="{A7477356-E732-4D63-B670-FA9CE2A9FD95}">
      <dgm:prSet/>
      <dgm:spPr/>
      <dgm:t>
        <a:bodyPr/>
        <a:lstStyle/>
        <a:p>
          <a:endParaRPr lang="en-GB"/>
        </a:p>
      </dgm:t>
    </dgm:pt>
    <dgm:pt modelId="{EFA06A6D-B4F1-45FE-8E97-471BE7822A8E}" type="sibTrans" cxnId="{A7477356-E732-4D63-B670-FA9CE2A9FD95}">
      <dgm:prSet/>
      <dgm:spPr/>
      <dgm:t>
        <a:bodyPr/>
        <a:lstStyle/>
        <a:p>
          <a:endParaRPr lang="en-GB"/>
        </a:p>
      </dgm:t>
    </dgm:pt>
    <dgm:pt modelId="{6AC181E8-BA28-436D-B3E6-87B0DCBC74E0}">
      <dgm:prSet phldrT="[Text]" custT="1"/>
      <dgm:spPr/>
      <dgm:t>
        <a:bodyPr/>
        <a:lstStyle/>
        <a:p>
          <a:pPr marL="0" lvl="0" indent="0" algn="ctr" defTabSz="1511300">
            <a:lnSpc>
              <a:spcPct val="90000"/>
            </a:lnSpc>
            <a:spcBef>
              <a:spcPct val="0"/>
            </a:spcBef>
            <a:spcAft>
              <a:spcPct val="35000"/>
            </a:spcAft>
            <a:buNone/>
          </a:pPr>
          <a:r>
            <a:rPr lang="lv-LV" sz="2400" kern="1200">
              <a:latin typeface="Calibri"/>
              <a:ea typeface="+mn-ea"/>
              <a:cs typeface="+mn-cs"/>
            </a:rPr>
            <a:t>Ilgtspējīga pilsētas mobilitāte</a:t>
          </a:r>
          <a:endParaRPr lang="en-GB" sz="2400" kern="1200" dirty="0">
            <a:latin typeface="Calibri"/>
            <a:ea typeface="+mn-ea"/>
            <a:cs typeface="+mn-cs"/>
          </a:endParaRPr>
        </a:p>
      </dgm:t>
    </dgm:pt>
    <dgm:pt modelId="{2836AEB5-2173-4692-BDE9-D17AAF7EA301}" type="parTrans" cxnId="{A5FFFD88-52AF-4840-B71D-2C35482A2E32}">
      <dgm:prSet/>
      <dgm:spPr/>
      <dgm:t>
        <a:bodyPr/>
        <a:lstStyle/>
        <a:p>
          <a:endParaRPr lang="en-GB"/>
        </a:p>
      </dgm:t>
    </dgm:pt>
    <dgm:pt modelId="{92AFD84C-2BCF-4A60-BEC4-1B30D547E702}" type="sibTrans" cxnId="{A5FFFD88-52AF-4840-B71D-2C35482A2E32}">
      <dgm:prSet/>
      <dgm:spPr/>
      <dgm:t>
        <a:bodyPr/>
        <a:lstStyle/>
        <a:p>
          <a:endParaRPr lang="en-GB"/>
        </a:p>
      </dgm:t>
    </dgm:pt>
    <dgm:pt modelId="{4D982EF4-1636-4298-A74E-D6F0CA1E652F}">
      <dgm:prSet phldrT="[Text]" custT="1"/>
      <dgm:spPr/>
      <dgm:t>
        <a:bodyPr/>
        <a:lstStyle/>
        <a:p>
          <a:r>
            <a:rPr lang="lv-LV" sz="2000" noProof="0">
              <a:solidFill>
                <a:schemeClr val="tx1">
                  <a:lumMod val="65000"/>
                  <a:lumOff val="35000"/>
                </a:schemeClr>
              </a:solidFill>
            </a:rPr>
            <a:t>Pieļauj minimālā autostāvvietu skaita samazināšanu par 30%, risinājumu pamatojot lokālplānojumā</a:t>
          </a:r>
          <a:endParaRPr lang="lv-LV" sz="2000" noProof="0" dirty="0">
            <a:solidFill>
              <a:schemeClr val="tx1">
                <a:lumMod val="65000"/>
                <a:lumOff val="35000"/>
              </a:schemeClr>
            </a:solidFill>
          </a:endParaRPr>
        </a:p>
      </dgm:t>
    </dgm:pt>
    <dgm:pt modelId="{D2FCA0FA-C18B-4240-9B78-823C28EC2C1D}" type="parTrans" cxnId="{B74B4E32-2DB7-4735-B1E4-525474ABD897}">
      <dgm:prSet/>
      <dgm:spPr/>
      <dgm:t>
        <a:bodyPr/>
        <a:lstStyle/>
        <a:p>
          <a:endParaRPr lang="en-GB"/>
        </a:p>
      </dgm:t>
    </dgm:pt>
    <dgm:pt modelId="{051C81CF-D664-4D85-A9DD-32850E31C280}" type="sibTrans" cxnId="{B74B4E32-2DB7-4735-B1E4-525474ABD897}">
      <dgm:prSet/>
      <dgm:spPr/>
      <dgm:t>
        <a:bodyPr/>
        <a:lstStyle/>
        <a:p>
          <a:endParaRPr lang="en-GB"/>
        </a:p>
      </dgm:t>
    </dgm:pt>
    <dgm:pt modelId="{9A48981A-472F-4815-BFCA-AE8EF4384763}">
      <dgm:prSet phldrT="[Text]" custT="1"/>
      <dgm:spPr/>
      <dgm:t>
        <a:bodyPr/>
        <a:lstStyle/>
        <a:p>
          <a:r>
            <a:rPr lang="lv-LV" sz="2000" i="1" noProof="0" dirty="0">
              <a:solidFill>
                <a:schemeClr val="tx1">
                  <a:lumMod val="65000"/>
                  <a:lumOff val="35000"/>
                </a:schemeClr>
              </a:solidFill>
            </a:rPr>
            <a:t>Vienlaikus saglabāts princips noteikt nevis maksimālo, bet minimālo autostāvvietu skaitu – konceptuāli vērtējams, izstrādājot Autonovietņu koncepciju </a:t>
          </a:r>
        </a:p>
      </dgm:t>
    </dgm:pt>
    <dgm:pt modelId="{6F70AD3E-4A87-44C9-B8F6-5833F428058D}" type="parTrans" cxnId="{012B4246-4193-4639-8832-F132C29B57F2}">
      <dgm:prSet/>
      <dgm:spPr/>
      <dgm:t>
        <a:bodyPr/>
        <a:lstStyle/>
        <a:p>
          <a:endParaRPr lang="en-GB"/>
        </a:p>
      </dgm:t>
    </dgm:pt>
    <dgm:pt modelId="{FBC4DB61-795F-485A-9310-8561A87D3A0F}" type="sibTrans" cxnId="{012B4246-4193-4639-8832-F132C29B57F2}">
      <dgm:prSet/>
      <dgm:spPr/>
      <dgm:t>
        <a:bodyPr/>
        <a:lstStyle/>
        <a:p>
          <a:endParaRPr lang="en-GB"/>
        </a:p>
      </dgm:t>
    </dgm:pt>
    <dgm:pt modelId="{704E87A7-FF69-4B13-A1DB-F6EA0A5DA8E0}" type="pres">
      <dgm:prSet presAssocID="{654A7898-1D9E-489B-B65D-70C2C950B71F}" presName="Name0" presStyleCnt="0">
        <dgm:presLayoutVars>
          <dgm:dir/>
          <dgm:animLvl val="lvl"/>
          <dgm:resizeHandles val="exact"/>
        </dgm:presLayoutVars>
      </dgm:prSet>
      <dgm:spPr/>
    </dgm:pt>
    <dgm:pt modelId="{8E5A485F-6184-4757-8BB9-04B03F6D099E}" type="pres">
      <dgm:prSet presAssocID="{26906F4B-F6D0-4144-B51E-033C8A316919}" presName="linNode" presStyleCnt="0"/>
      <dgm:spPr/>
    </dgm:pt>
    <dgm:pt modelId="{0891EDAC-FEE8-405F-A69A-0AD4C60FD05C}" type="pres">
      <dgm:prSet presAssocID="{26906F4B-F6D0-4144-B51E-033C8A316919}" presName="parentText" presStyleLbl="node1" presStyleIdx="0" presStyleCnt="3" custScaleX="69080" custLinFactNeighborX="-8053" custLinFactNeighborY="-151">
        <dgm:presLayoutVars>
          <dgm:chMax val="1"/>
          <dgm:bulletEnabled val="1"/>
        </dgm:presLayoutVars>
      </dgm:prSet>
      <dgm:spPr/>
    </dgm:pt>
    <dgm:pt modelId="{90615C6D-F2DC-4A01-98B0-8A8833DE7ABF}" type="pres">
      <dgm:prSet presAssocID="{26906F4B-F6D0-4144-B51E-033C8A316919}" presName="descendantText" presStyleLbl="alignAccFollowNode1" presStyleIdx="0" presStyleCnt="3" custScaleX="113730" custScaleY="121000">
        <dgm:presLayoutVars>
          <dgm:bulletEnabled val="1"/>
        </dgm:presLayoutVars>
      </dgm:prSet>
      <dgm:spPr/>
    </dgm:pt>
    <dgm:pt modelId="{74284ED6-572A-4BC0-A288-D9AC83886222}" type="pres">
      <dgm:prSet presAssocID="{B9048CDB-8B22-4AF8-8753-A2FCF7034274}" presName="sp" presStyleCnt="0"/>
      <dgm:spPr/>
    </dgm:pt>
    <dgm:pt modelId="{C313174E-913D-4BE6-A963-FB0A88458B4A}" type="pres">
      <dgm:prSet presAssocID="{D898EC44-666F-4CA3-9972-EBFB4A7C4D38}" presName="linNode" presStyleCnt="0"/>
      <dgm:spPr/>
    </dgm:pt>
    <dgm:pt modelId="{CE6F4218-70FD-4F85-A772-34D988405AB7}" type="pres">
      <dgm:prSet presAssocID="{D898EC44-666F-4CA3-9972-EBFB4A7C4D38}" presName="parentText" presStyleLbl="node1" presStyleIdx="1" presStyleCnt="3" custScaleX="69080" custLinFactNeighborX="-8053" custLinFactNeighborY="-151">
        <dgm:presLayoutVars>
          <dgm:chMax val="1"/>
          <dgm:bulletEnabled val="1"/>
        </dgm:presLayoutVars>
      </dgm:prSet>
      <dgm:spPr/>
    </dgm:pt>
    <dgm:pt modelId="{54F399C1-EDFB-401D-8646-870B58A00C94}" type="pres">
      <dgm:prSet presAssocID="{D898EC44-666F-4CA3-9972-EBFB4A7C4D38}" presName="descendantText" presStyleLbl="alignAccFollowNode1" presStyleIdx="1" presStyleCnt="3" custScaleX="113730" custScaleY="121000">
        <dgm:presLayoutVars>
          <dgm:bulletEnabled val="1"/>
        </dgm:presLayoutVars>
      </dgm:prSet>
      <dgm:spPr/>
    </dgm:pt>
    <dgm:pt modelId="{0DCCD54A-F740-4A72-A881-D5D6937DD663}" type="pres">
      <dgm:prSet presAssocID="{76A7E4D8-129A-4516-B427-8D53D217B8C7}" presName="sp" presStyleCnt="0"/>
      <dgm:spPr/>
    </dgm:pt>
    <dgm:pt modelId="{4CF4D14A-CDD5-4596-BB9F-01A20A812544}" type="pres">
      <dgm:prSet presAssocID="{6AC181E8-BA28-436D-B3E6-87B0DCBC74E0}" presName="linNode" presStyleCnt="0"/>
      <dgm:spPr/>
    </dgm:pt>
    <dgm:pt modelId="{3E53C8F0-69B8-4C79-8BA6-65A8BBC14AD8}" type="pres">
      <dgm:prSet presAssocID="{6AC181E8-BA28-436D-B3E6-87B0DCBC74E0}" presName="parentText" presStyleLbl="node1" presStyleIdx="2" presStyleCnt="3" custScaleX="69080" custLinFactNeighborX="-8053" custLinFactNeighborY="-151">
        <dgm:presLayoutVars>
          <dgm:chMax val="1"/>
          <dgm:bulletEnabled val="1"/>
        </dgm:presLayoutVars>
      </dgm:prSet>
      <dgm:spPr/>
    </dgm:pt>
    <dgm:pt modelId="{FE7B3F33-6F63-4A04-8404-27B59C7B4679}" type="pres">
      <dgm:prSet presAssocID="{6AC181E8-BA28-436D-B3E6-87B0DCBC74E0}" presName="descendantText" presStyleLbl="alignAccFollowNode1" presStyleIdx="2" presStyleCnt="3" custScaleX="113730" custScaleY="121000">
        <dgm:presLayoutVars>
          <dgm:bulletEnabled val="1"/>
        </dgm:presLayoutVars>
      </dgm:prSet>
      <dgm:spPr/>
    </dgm:pt>
  </dgm:ptLst>
  <dgm:cxnLst>
    <dgm:cxn modelId="{6A56F602-26FE-4FA2-BE21-B4BB9145CBC2}" type="presOf" srcId="{654A7898-1D9E-489B-B65D-70C2C950B71F}" destId="{704E87A7-FF69-4B13-A1DB-F6EA0A5DA8E0}" srcOrd="0" destOrd="0" presId="urn:microsoft.com/office/officeart/2005/8/layout/vList5"/>
    <dgm:cxn modelId="{945D1E04-B2C8-4C17-8B0F-C29CEB25BC07}" type="presOf" srcId="{BB22DA09-AD1A-4843-AFCA-F087F09B05D6}" destId="{54F399C1-EDFB-401D-8646-870B58A00C94}" srcOrd="0" destOrd="1" presId="urn:microsoft.com/office/officeart/2005/8/layout/vList5"/>
    <dgm:cxn modelId="{F991672B-B7CD-4906-B38B-6DFBA59E6F1F}" type="presOf" srcId="{C83A7DF7-2C0E-4324-A84D-70ABB1BC38D0}" destId="{90615C6D-F2DC-4A01-98B0-8A8833DE7ABF}" srcOrd="0" destOrd="0" presId="urn:microsoft.com/office/officeart/2005/8/layout/vList5"/>
    <dgm:cxn modelId="{B74B4E32-2DB7-4735-B1E4-525474ABD897}" srcId="{6AC181E8-BA28-436D-B3E6-87B0DCBC74E0}" destId="{4D982EF4-1636-4298-A74E-D6F0CA1E652F}" srcOrd="0" destOrd="0" parTransId="{D2FCA0FA-C18B-4240-9B78-823C28EC2C1D}" sibTransId="{051C81CF-D664-4D85-A9DD-32850E31C280}"/>
    <dgm:cxn modelId="{96DE063E-035C-4A4D-8736-D967B1389A9E}" type="presOf" srcId="{D898EC44-666F-4CA3-9972-EBFB4A7C4D38}" destId="{CE6F4218-70FD-4F85-A772-34D988405AB7}" srcOrd="0" destOrd="0" presId="urn:microsoft.com/office/officeart/2005/8/layout/vList5"/>
    <dgm:cxn modelId="{52D1CB5B-076F-445B-8EF0-6C8601EC0E89}" type="presOf" srcId="{B4E0B18D-6A76-4A7A-9ED3-5D5B4FA36385}" destId="{54F399C1-EDFB-401D-8646-870B58A00C94}" srcOrd="0" destOrd="0" presId="urn:microsoft.com/office/officeart/2005/8/layout/vList5"/>
    <dgm:cxn modelId="{81F7C261-FEA9-4082-A17A-9B9A01B2DF65}" type="presOf" srcId="{59362C3C-7895-4766-8F18-DAACDF4885C4}" destId="{90615C6D-F2DC-4A01-98B0-8A8833DE7ABF}" srcOrd="0" destOrd="1" presId="urn:microsoft.com/office/officeart/2005/8/layout/vList5"/>
    <dgm:cxn modelId="{0A360363-1F8E-4746-A3EE-780A70426598}" srcId="{26906F4B-F6D0-4144-B51E-033C8A316919}" destId="{C83A7DF7-2C0E-4324-A84D-70ABB1BC38D0}" srcOrd="0" destOrd="0" parTransId="{EBFBBAF9-B73D-4D69-8850-FEE89B652B45}" sibTransId="{A2C1D8A5-96C3-453C-9FBE-240DF007FA1E}"/>
    <dgm:cxn modelId="{012B4246-4193-4639-8832-F132C29B57F2}" srcId="{6AC181E8-BA28-436D-B3E6-87B0DCBC74E0}" destId="{9A48981A-472F-4815-BFCA-AE8EF4384763}" srcOrd="1" destOrd="0" parTransId="{6F70AD3E-4A87-44C9-B8F6-5833F428058D}" sibTransId="{FBC4DB61-795F-485A-9310-8561A87D3A0F}"/>
    <dgm:cxn modelId="{F3E2D246-470A-4E13-B874-9B7EC2995ADF}" srcId="{D898EC44-666F-4CA3-9972-EBFB4A7C4D38}" destId="{B4E0B18D-6A76-4A7A-9ED3-5D5B4FA36385}" srcOrd="0" destOrd="0" parTransId="{2CF5110D-D20E-433F-81F3-146A6178B024}" sibTransId="{C46FA88F-AB2D-46B5-9F29-AA8241DA1F43}"/>
    <dgm:cxn modelId="{95109B74-A074-4435-8E7C-B6C083987DAD}" type="presOf" srcId="{9A48981A-472F-4815-BFCA-AE8EF4384763}" destId="{FE7B3F33-6F63-4A04-8404-27B59C7B4679}" srcOrd="0" destOrd="1" presId="urn:microsoft.com/office/officeart/2005/8/layout/vList5"/>
    <dgm:cxn modelId="{A7477356-E732-4D63-B670-FA9CE2A9FD95}" srcId="{D898EC44-666F-4CA3-9972-EBFB4A7C4D38}" destId="{BB22DA09-AD1A-4843-AFCA-F087F09B05D6}" srcOrd="1" destOrd="0" parTransId="{15C7927A-6B11-49B0-9FAA-6FE493F9E744}" sibTransId="{EFA06A6D-B4F1-45FE-8E97-471BE7822A8E}"/>
    <dgm:cxn modelId="{E1D76D80-AD50-4EA7-AA1C-4D309036371E}" srcId="{26906F4B-F6D0-4144-B51E-033C8A316919}" destId="{59362C3C-7895-4766-8F18-DAACDF4885C4}" srcOrd="1" destOrd="0" parTransId="{2392D4EA-833C-4B60-A23A-C4671B514E5C}" sibTransId="{0B24C209-E2FF-400C-BFA6-CD2AECF2C5FE}"/>
    <dgm:cxn modelId="{A5FFFD88-52AF-4840-B71D-2C35482A2E32}" srcId="{654A7898-1D9E-489B-B65D-70C2C950B71F}" destId="{6AC181E8-BA28-436D-B3E6-87B0DCBC74E0}" srcOrd="2" destOrd="0" parTransId="{2836AEB5-2173-4692-BDE9-D17AAF7EA301}" sibTransId="{92AFD84C-2BCF-4A60-BEC4-1B30D547E702}"/>
    <dgm:cxn modelId="{7B1D388B-76C1-4C85-BE91-07D25257DE9A}" type="presOf" srcId="{6AC181E8-BA28-436D-B3E6-87B0DCBC74E0}" destId="{3E53C8F0-69B8-4C79-8BA6-65A8BBC14AD8}" srcOrd="0" destOrd="0" presId="urn:microsoft.com/office/officeart/2005/8/layout/vList5"/>
    <dgm:cxn modelId="{9739A68D-6ABC-47CC-BAAB-15FB7BA92184}" srcId="{654A7898-1D9E-489B-B65D-70C2C950B71F}" destId="{26906F4B-F6D0-4144-B51E-033C8A316919}" srcOrd="0" destOrd="0" parTransId="{13FBE3DF-B011-414F-A3FC-A695D0E04254}" sibTransId="{B9048CDB-8B22-4AF8-8753-A2FCF7034274}"/>
    <dgm:cxn modelId="{0F2F6098-F861-4119-912E-C46FD9F510B0}" type="presOf" srcId="{26906F4B-F6D0-4144-B51E-033C8A316919}" destId="{0891EDAC-FEE8-405F-A69A-0AD4C60FD05C}" srcOrd="0" destOrd="0" presId="urn:microsoft.com/office/officeart/2005/8/layout/vList5"/>
    <dgm:cxn modelId="{47C6FFB0-6814-47DC-A4E2-1A7BC1BB7316}" type="presOf" srcId="{4D982EF4-1636-4298-A74E-D6F0CA1E652F}" destId="{FE7B3F33-6F63-4A04-8404-27B59C7B4679}" srcOrd="0" destOrd="0" presId="urn:microsoft.com/office/officeart/2005/8/layout/vList5"/>
    <dgm:cxn modelId="{42B356E7-1E8E-4A8C-980A-1EF889094AE1}" srcId="{654A7898-1D9E-489B-B65D-70C2C950B71F}" destId="{D898EC44-666F-4CA3-9972-EBFB4A7C4D38}" srcOrd="1" destOrd="0" parTransId="{177039D3-EE48-432F-8300-431DA88E2896}" sibTransId="{76A7E4D8-129A-4516-B427-8D53D217B8C7}"/>
    <dgm:cxn modelId="{67A84F81-BC3D-4BC2-B713-78CB7704FEC8}" type="presParOf" srcId="{704E87A7-FF69-4B13-A1DB-F6EA0A5DA8E0}" destId="{8E5A485F-6184-4757-8BB9-04B03F6D099E}" srcOrd="0" destOrd="0" presId="urn:microsoft.com/office/officeart/2005/8/layout/vList5"/>
    <dgm:cxn modelId="{9F3476BC-B6A6-4EB2-995B-5587E83D95AB}" type="presParOf" srcId="{8E5A485F-6184-4757-8BB9-04B03F6D099E}" destId="{0891EDAC-FEE8-405F-A69A-0AD4C60FD05C}" srcOrd="0" destOrd="0" presId="urn:microsoft.com/office/officeart/2005/8/layout/vList5"/>
    <dgm:cxn modelId="{6D40911F-B05F-4CDF-9A7B-7A15FA93A418}" type="presParOf" srcId="{8E5A485F-6184-4757-8BB9-04B03F6D099E}" destId="{90615C6D-F2DC-4A01-98B0-8A8833DE7ABF}" srcOrd="1" destOrd="0" presId="urn:microsoft.com/office/officeart/2005/8/layout/vList5"/>
    <dgm:cxn modelId="{3EDDCBCF-1DC2-489C-8FD0-4280D3454F0B}" type="presParOf" srcId="{704E87A7-FF69-4B13-A1DB-F6EA0A5DA8E0}" destId="{74284ED6-572A-4BC0-A288-D9AC83886222}" srcOrd="1" destOrd="0" presId="urn:microsoft.com/office/officeart/2005/8/layout/vList5"/>
    <dgm:cxn modelId="{2EDBCFCA-C6C7-4FA6-87C5-C07604B585E6}" type="presParOf" srcId="{704E87A7-FF69-4B13-A1DB-F6EA0A5DA8E0}" destId="{C313174E-913D-4BE6-A963-FB0A88458B4A}" srcOrd="2" destOrd="0" presId="urn:microsoft.com/office/officeart/2005/8/layout/vList5"/>
    <dgm:cxn modelId="{25754D96-6C4F-4050-9BEE-46E674BEE8CF}" type="presParOf" srcId="{C313174E-913D-4BE6-A963-FB0A88458B4A}" destId="{CE6F4218-70FD-4F85-A772-34D988405AB7}" srcOrd="0" destOrd="0" presId="urn:microsoft.com/office/officeart/2005/8/layout/vList5"/>
    <dgm:cxn modelId="{BC760B46-234E-472F-B60C-8A2E8AC7D33C}" type="presParOf" srcId="{C313174E-913D-4BE6-A963-FB0A88458B4A}" destId="{54F399C1-EDFB-401D-8646-870B58A00C94}" srcOrd="1" destOrd="0" presId="urn:microsoft.com/office/officeart/2005/8/layout/vList5"/>
    <dgm:cxn modelId="{1F8BF8F5-F5CF-400B-AF9F-66F768162906}" type="presParOf" srcId="{704E87A7-FF69-4B13-A1DB-F6EA0A5DA8E0}" destId="{0DCCD54A-F740-4A72-A881-D5D6937DD663}" srcOrd="3" destOrd="0" presId="urn:microsoft.com/office/officeart/2005/8/layout/vList5"/>
    <dgm:cxn modelId="{C6FF90AB-88D1-445E-9228-8BC9888138F1}" type="presParOf" srcId="{704E87A7-FF69-4B13-A1DB-F6EA0A5DA8E0}" destId="{4CF4D14A-CDD5-4596-BB9F-01A20A812544}" srcOrd="4" destOrd="0" presId="urn:microsoft.com/office/officeart/2005/8/layout/vList5"/>
    <dgm:cxn modelId="{B62E6569-C961-4C7E-B879-8BD8D3E4966A}" type="presParOf" srcId="{4CF4D14A-CDD5-4596-BB9F-01A20A812544}" destId="{3E53C8F0-69B8-4C79-8BA6-65A8BBC14AD8}" srcOrd="0" destOrd="0" presId="urn:microsoft.com/office/officeart/2005/8/layout/vList5"/>
    <dgm:cxn modelId="{725E0E6C-99AA-4FAC-B2A3-E43E3AD8E1C3}" type="presParOf" srcId="{4CF4D14A-CDD5-4596-BB9F-01A20A812544}" destId="{FE7B3F33-6F63-4A04-8404-27B59C7B4679}" srcOrd="1"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1754CC0-4C0C-4791-8143-A77B16D4EC35}" type="doc">
      <dgm:prSet loTypeId="urn:microsoft.com/office/officeart/2005/8/layout/vList3" loCatId="list" qsTypeId="urn:microsoft.com/office/officeart/2005/8/quickstyle/simple1" qsCatId="simple" csTypeId="urn:microsoft.com/office/officeart/2005/8/colors/colorful2" csCatId="colorful" phldr="1"/>
      <dgm:spPr/>
      <dgm:t>
        <a:bodyPr/>
        <a:lstStyle/>
        <a:p>
          <a:endParaRPr lang="en-GB"/>
        </a:p>
      </dgm:t>
    </dgm:pt>
    <dgm:pt modelId="{970C6AFC-1968-4B8F-92FF-E42171FAAF4D}">
      <dgm:prSet phldrT="[Text]" custT="1"/>
      <dgm:spPr/>
      <dgm:t>
        <a:bodyPr/>
        <a:lstStyle/>
        <a:p>
          <a:r>
            <a:rPr lang="lv-LV" sz="2400" dirty="0"/>
            <a:t>Klimatiskie faktori</a:t>
          </a:r>
          <a:endParaRPr lang="en-GB" sz="2400" dirty="0"/>
        </a:p>
      </dgm:t>
    </dgm:pt>
    <dgm:pt modelId="{A04861C5-CE43-4ED5-B37E-4A143AF797BD}" type="parTrans" cxnId="{E788A0D5-0E4C-4973-8909-3BE1C8105670}">
      <dgm:prSet/>
      <dgm:spPr/>
      <dgm:t>
        <a:bodyPr/>
        <a:lstStyle/>
        <a:p>
          <a:endParaRPr lang="en-GB"/>
        </a:p>
      </dgm:t>
    </dgm:pt>
    <dgm:pt modelId="{9CDC1E2D-7D8D-4C6E-8217-CAF0AF89CDDE}" type="sibTrans" cxnId="{E788A0D5-0E4C-4973-8909-3BE1C8105670}">
      <dgm:prSet/>
      <dgm:spPr/>
      <dgm:t>
        <a:bodyPr/>
        <a:lstStyle/>
        <a:p>
          <a:endParaRPr lang="en-GB"/>
        </a:p>
      </dgm:t>
    </dgm:pt>
    <dgm:pt modelId="{5802E364-BFDC-4BA0-AF5F-87B57AFD4062}">
      <dgm:prSet phldrT="[Text]" custT="1"/>
      <dgm:spPr/>
      <dgm:t>
        <a:bodyPr/>
        <a:lstStyle/>
        <a:p>
          <a:r>
            <a:rPr lang="lv-LV" sz="2400" dirty="0"/>
            <a:t>Trokšņa piesārņojums</a:t>
          </a:r>
          <a:endParaRPr lang="en-GB" sz="2400" dirty="0"/>
        </a:p>
      </dgm:t>
    </dgm:pt>
    <dgm:pt modelId="{7C943C2D-4117-48D0-B119-6E3E79887E0F}" type="parTrans" cxnId="{519AEBD7-8BBE-4C33-80EF-E29150B1C165}">
      <dgm:prSet/>
      <dgm:spPr/>
      <dgm:t>
        <a:bodyPr/>
        <a:lstStyle/>
        <a:p>
          <a:endParaRPr lang="en-GB"/>
        </a:p>
      </dgm:t>
    </dgm:pt>
    <dgm:pt modelId="{003FF01F-191B-4DE5-B2B8-5C1FCC355A26}" type="sibTrans" cxnId="{519AEBD7-8BBE-4C33-80EF-E29150B1C165}">
      <dgm:prSet/>
      <dgm:spPr/>
      <dgm:t>
        <a:bodyPr/>
        <a:lstStyle/>
        <a:p>
          <a:endParaRPr lang="en-GB"/>
        </a:p>
      </dgm:t>
    </dgm:pt>
    <dgm:pt modelId="{22B7A45B-7194-43FD-A32C-B118F25FF6C1}">
      <dgm:prSet phldrT="[Text]" custT="1"/>
      <dgm:spPr/>
      <dgm:t>
        <a:bodyPr/>
        <a:lstStyle/>
        <a:p>
          <a:r>
            <a:rPr lang="lv-LV" sz="2400"/>
            <a:t> Gaisa kvalitāte</a:t>
          </a:r>
          <a:endParaRPr lang="en-GB" sz="2400" dirty="0"/>
        </a:p>
      </dgm:t>
    </dgm:pt>
    <dgm:pt modelId="{167AB164-DA69-4529-B3CE-BC47D01B4A43}" type="parTrans" cxnId="{FEB8DA75-FAE9-4C21-961E-AEBD7B9B8F8B}">
      <dgm:prSet/>
      <dgm:spPr/>
      <dgm:t>
        <a:bodyPr/>
        <a:lstStyle/>
        <a:p>
          <a:endParaRPr lang="en-GB"/>
        </a:p>
      </dgm:t>
    </dgm:pt>
    <dgm:pt modelId="{9D4E9A67-53F3-494B-B289-DCBE6CCBD031}" type="sibTrans" cxnId="{FEB8DA75-FAE9-4C21-961E-AEBD7B9B8F8B}">
      <dgm:prSet/>
      <dgm:spPr/>
      <dgm:t>
        <a:bodyPr/>
        <a:lstStyle/>
        <a:p>
          <a:endParaRPr lang="en-GB"/>
        </a:p>
      </dgm:t>
    </dgm:pt>
    <dgm:pt modelId="{FEAB6081-D561-4DBA-AD51-369AD1B69C7D}">
      <dgm:prSet custT="1"/>
      <dgm:spPr/>
      <dgm:t>
        <a:bodyPr/>
        <a:lstStyle/>
        <a:p>
          <a:r>
            <a:rPr lang="lv-LV" sz="2400" dirty="0"/>
            <a:t>Virszemes ūdensobjektu kvalitāte</a:t>
          </a:r>
          <a:endParaRPr lang="en-GB" sz="2400" dirty="0"/>
        </a:p>
      </dgm:t>
    </dgm:pt>
    <dgm:pt modelId="{BE4F42FA-0E30-43B2-A8AC-B35B76DA81C2}" type="parTrans" cxnId="{A8DA9CDC-DC5E-4861-936C-D0AB55624E4C}">
      <dgm:prSet/>
      <dgm:spPr/>
      <dgm:t>
        <a:bodyPr/>
        <a:lstStyle/>
        <a:p>
          <a:endParaRPr lang="en-GB"/>
        </a:p>
      </dgm:t>
    </dgm:pt>
    <dgm:pt modelId="{5F93D6A0-0960-412F-81FC-6B79908C71A4}" type="sibTrans" cxnId="{A8DA9CDC-DC5E-4861-936C-D0AB55624E4C}">
      <dgm:prSet/>
      <dgm:spPr/>
      <dgm:t>
        <a:bodyPr/>
        <a:lstStyle/>
        <a:p>
          <a:endParaRPr lang="en-GB"/>
        </a:p>
      </dgm:t>
    </dgm:pt>
    <dgm:pt modelId="{DAE37C83-0619-49A7-8895-B4598AB22E8D}" type="pres">
      <dgm:prSet presAssocID="{91754CC0-4C0C-4791-8143-A77B16D4EC35}" presName="linearFlow" presStyleCnt="0">
        <dgm:presLayoutVars>
          <dgm:dir/>
          <dgm:resizeHandles val="exact"/>
        </dgm:presLayoutVars>
      </dgm:prSet>
      <dgm:spPr/>
    </dgm:pt>
    <dgm:pt modelId="{F0BAD01A-CBD3-471D-AF76-90B823265C4C}" type="pres">
      <dgm:prSet presAssocID="{970C6AFC-1968-4B8F-92FF-E42171FAAF4D}" presName="composite" presStyleCnt="0"/>
      <dgm:spPr/>
    </dgm:pt>
    <dgm:pt modelId="{812A2041-EDD1-4907-81AC-5E1597E71BB6}" type="pres">
      <dgm:prSet presAssocID="{970C6AFC-1968-4B8F-92FF-E42171FAAF4D}" presName="imgShp" presStyleLbl="fgImgPlace1" presStyleIdx="0" presStyleCnt="4" custScaleX="2000000" custScaleY="2000000"/>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34000" r="-34000"/>
          </a:stretch>
        </a:blipFill>
      </dgm:spPr>
    </dgm:pt>
    <dgm:pt modelId="{61EA8C19-13F7-4134-87FE-284AB4BB4311}" type="pres">
      <dgm:prSet presAssocID="{970C6AFC-1968-4B8F-92FF-E42171FAAF4D}" presName="txShp" presStyleLbl="node1" presStyleIdx="0" presStyleCnt="4" custScaleY="1474494" custLinFactNeighborX="10692" custLinFactNeighborY="64993">
        <dgm:presLayoutVars>
          <dgm:bulletEnabled val="1"/>
        </dgm:presLayoutVars>
      </dgm:prSet>
      <dgm:spPr/>
    </dgm:pt>
    <dgm:pt modelId="{284101BD-3970-457F-9382-FBB0BBE299D6}" type="pres">
      <dgm:prSet presAssocID="{9CDC1E2D-7D8D-4C6E-8217-CAF0AF89CDDE}" presName="spacing" presStyleCnt="0"/>
      <dgm:spPr/>
    </dgm:pt>
    <dgm:pt modelId="{F3BED38A-B090-4712-B956-90F3BEFE1B95}" type="pres">
      <dgm:prSet presAssocID="{5802E364-BFDC-4BA0-AF5F-87B57AFD4062}" presName="composite" presStyleCnt="0"/>
      <dgm:spPr/>
    </dgm:pt>
    <dgm:pt modelId="{06C8B273-111C-49C6-9976-BDFFB55E22FE}" type="pres">
      <dgm:prSet presAssocID="{5802E364-BFDC-4BA0-AF5F-87B57AFD4062}" presName="imgShp" presStyleLbl="fgImgPlace1" presStyleIdx="1" presStyleCnt="4" custScaleX="2000000" custScaleY="2000000"/>
      <dgm:spPr>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2000" b="-2000"/>
          </a:stretch>
        </a:blipFill>
      </dgm:spPr>
    </dgm:pt>
    <dgm:pt modelId="{4F19734E-29A4-433A-8506-6D93F273EFD5}" type="pres">
      <dgm:prSet presAssocID="{5802E364-BFDC-4BA0-AF5F-87B57AFD4062}" presName="txShp" presStyleLbl="node1" presStyleIdx="1" presStyleCnt="4" custScaleY="1474494" custLinFactNeighborX="10692" custLinFactNeighborY="64993">
        <dgm:presLayoutVars>
          <dgm:bulletEnabled val="1"/>
        </dgm:presLayoutVars>
      </dgm:prSet>
      <dgm:spPr/>
    </dgm:pt>
    <dgm:pt modelId="{98A7B366-3778-4244-8DA8-CCE622133C5A}" type="pres">
      <dgm:prSet presAssocID="{003FF01F-191B-4DE5-B2B8-5C1FCC355A26}" presName="spacing" presStyleCnt="0"/>
      <dgm:spPr/>
    </dgm:pt>
    <dgm:pt modelId="{3AD3AC0E-4859-406B-88C7-56D59761D981}" type="pres">
      <dgm:prSet presAssocID="{22B7A45B-7194-43FD-A32C-B118F25FF6C1}" presName="composite" presStyleCnt="0"/>
      <dgm:spPr/>
    </dgm:pt>
    <dgm:pt modelId="{7261B1C5-6DE7-437C-9D50-3DDB05E38C42}" type="pres">
      <dgm:prSet presAssocID="{22B7A45B-7194-43FD-A32C-B118F25FF6C1}" presName="imgShp" presStyleLbl="fgImgPlace1" presStyleIdx="2" presStyleCnt="4" custScaleX="2000000" custScaleY="2000000"/>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l="-24000" r="-24000"/>
          </a:stretch>
        </a:blipFill>
      </dgm:spPr>
    </dgm:pt>
    <dgm:pt modelId="{4CC9EDA3-9B53-4545-A030-B37B702F9D37}" type="pres">
      <dgm:prSet presAssocID="{22B7A45B-7194-43FD-A32C-B118F25FF6C1}" presName="txShp" presStyleLbl="node1" presStyleIdx="2" presStyleCnt="4" custScaleY="1474494" custLinFactNeighborX="10692" custLinFactNeighborY="64993">
        <dgm:presLayoutVars>
          <dgm:bulletEnabled val="1"/>
        </dgm:presLayoutVars>
      </dgm:prSet>
      <dgm:spPr/>
    </dgm:pt>
    <dgm:pt modelId="{44073679-8420-4966-A607-F033CFFB7F99}" type="pres">
      <dgm:prSet presAssocID="{9D4E9A67-53F3-494B-B289-DCBE6CCBD031}" presName="spacing" presStyleCnt="0"/>
      <dgm:spPr/>
    </dgm:pt>
    <dgm:pt modelId="{AABD8064-7F91-4AEC-8858-2B03919FAB44}" type="pres">
      <dgm:prSet presAssocID="{FEAB6081-D561-4DBA-AD51-369AD1B69C7D}" presName="composite" presStyleCnt="0"/>
      <dgm:spPr/>
    </dgm:pt>
    <dgm:pt modelId="{B3435722-E2F3-46E9-B198-694B30118AAD}" type="pres">
      <dgm:prSet presAssocID="{FEAB6081-D561-4DBA-AD51-369AD1B69C7D}" presName="imgShp" presStyleLbl="fgImgPlace1" presStyleIdx="3" presStyleCnt="4" custScaleX="2000000" custScaleY="2000000"/>
      <dgm:spPr>
        <a:blipFill rotWithShape="1">
          <a:blip xmlns:r="http://schemas.openxmlformats.org/officeDocument/2006/relationships" r:embed="rId4" cstate="print">
            <a:extLst>
              <a:ext uri="{28A0092B-C50C-407E-A947-70E740481C1C}">
                <a14:useLocalDpi xmlns:a14="http://schemas.microsoft.com/office/drawing/2010/main" val="0"/>
              </a:ext>
            </a:extLst>
          </a:blip>
          <a:srcRect/>
          <a:stretch>
            <a:fillRect t="-3000" b="-3000"/>
          </a:stretch>
        </a:blipFill>
      </dgm:spPr>
    </dgm:pt>
    <dgm:pt modelId="{3AB5B731-7600-4192-8291-FEC13800331E}" type="pres">
      <dgm:prSet presAssocID="{FEAB6081-D561-4DBA-AD51-369AD1B69C7D}" presName="txShp" presStyleLbl="node1" presStyleIdx="3" presStyleCnt="4" custScaleY="1474494" custLinFactNeighborX="10692" custLinFactNeighborY="64993">
        <dgm:presLayoutVars>
          <dgm:bulletEnabled val="1"/>
        </dgm:presLayoutVars>
      </dgm:prSet>
      <dgm:spPr/>
    </dgm:pt>
  </dgm:ptLst>
  <dgm:cxnLst>
    <dgm:cxn modelId="{48C0676E-55AD-4E2C-A4E8-5E7924F9C492}" type="presOf" srcId="{970C6AFC-1968-4B8F-92FF-E42171FAAF4D}" destId="{61EA8C19-13F7-4134-87FE-284AB4BB4311}" srcOrd="0" destOrd="0" presId="urn:microsoft.com/office/officeart/2005/8/layout/vList3"/>
    <dgm:cxn modelId="{FEB8DA75-FAE9-4C21-961E-AEBD7B9B8F8B}" srcId="{91754CC0-4C0C-4791-8143-A77B16D4EC35}" destId="{22B7A45B-7194-43FD-A32C-B118F25FF6C1}" srcOrd="2" destOrd="0" parTransId="{167AB164-DA69-4529-B3CE-BC47D01B4A43}" sibTransId="{9D4E9A67-53F3-494B-B289-DCBE6CCBD031}"/>
    <dgm:cxn modelId="{3AC3CA76-FDB0-49DB-977E-D050CD857A3C}" type="presOf" srcId="{5802E364-BFDC-4BA0-AF5F-87B57AFD4062}" destId="{4F19734E-29A4-433A-8506-6D93F273EFD5}" srcOrd="0" destOrd="0" presId="urn:microsoft.com/office/officeart/2005/8/layout/vList3"/>
    <dgm:cxn modelId="{03995C8D-849C-4F59-8C0B-3B88993256EF}" type="presOf" srcId="{22B7A45B-7194-43FD-A32C-B118F25FF6C1}" destId="{4CC9EDA3-9B53-4545-A030-B37B702F9D37}" srcOrd="0" destOrd="0" presId="urn:microsoft.com/office/officeart/2005/8/layout/vList3"/>
    <dgm:cxn modelId="{B81923BE-92E2-4DEE-BE45-8E3A818CAE70}" type="presOf" srcId="{FEAB6081-D561-4DBA-AD51-369AD1B69C7D}" destId="{3AB5B731-7600-4192-8291-FEC13800331E}" srcOrd="0" destOrd="0" presId="urn:microsoft.com/office/officeart/2005/8/layout/vList3"/>
    <dgm:cxn modelId="{E788A0D5-0E4C-4973-8909-3BE1C8105670}" srcId="{91754CC0-4C0C-4791-8143-A77B16D4EC35}" destId="{970C6AFC-1968-4B8F-92FF-E42171FAAF4D}" srcOrd="0" destOrd="0" parTransId="{A04861C5-CE43-4ED5-B37E-4A143AF797BD}" sibTransId="{9CDC1E2D-7D8D-4C6E-8217-CAF0AF89CDDE}"/>
    <dgm:cxn modelId="{519AEBD7-8BBE-4C33-80EF-E29150B1C165}" srcId="{91754CC0-4C0C-4791-8143-A77B16D4EC35}" destId="{5802E364-BFDC-4BA0-AF5F-87B57AFD4062}" srcOrd="1" destOrd="0" parTransId="{7C943C2D-4117-48D0-B119-6E3E79887E0F}" sibTransId="{003FF01F-191B-4DE5-B2B8-5C1FCC355A26}"/>
    <dgm:cxn modelId="{A8DA9CDC-DC5E-4861-936C-D0AB55624E4C}" srcId="{91754CC0-4C0C-4791-8143-A77B16D4EC35}" destId="{FEAB6081-D561-4DBA-AD51-369AD1B69C7D}" srcOrd="3" destOrd="0" parTransId="{BE4F42FA-0E30-43B2-A8AC-B35B76DA81C2}" sibTransId="{5F93D6A0-0960-412F-81FC-6B79908C71A4}"/>
    <dgm:cxn modelId="{F3F684EE-020B-49B6-9EF6-3A8BCA6F644D}" type="presOf" srcId="{91754CC0-4C0C-4791-8143-A77B16D4EC35}" destId="{DAE37C83-0619-49A7-8895-B4598AB22E8D}" srcOrd="0" destOrd="0" presId="urn:microsoft.com/office/officeart/2005/8/layout/vList3"/>
    <dgm:cxn modelId="{2EBBF511-8AB0-4408-93EB-BA25CA4E496A}" type="presParOf" srcId="{DAE37C83-0619-49A7-8895-B4598AB22E8D}" destId="{F0BAD01A-CBD3-471D-AF76-90B823265C4C}" srcOrd="0" destOrd="0" presId="urn:microsoft.com/office/officeart/2005/8/layout/vList3"/>
    <dgm:cxn modelId="{95C644A1-2423-4090-8603-C31F39A37AFE}" type="presParOf" srcId="{F0BAD01A-CBD3-471D-AF76-90B823265C4C}" destId="{812A2041-EDD1-4907-81AC-5E1597E71BB6}" srcOrd="0" destOrd="0" presId="urn:microsoft.com/office/officeart/2005/8/layout/vList3"/>
    <dgm:cxn modelId="{6A320CDE-04AE-4804-BC1D-B2A02DE630BF}" type="presParOf" srcId="{F0BAD01A-CBD3-471D-AF76-90B823265C4C}" destId="{61EA8C19-13F7-4134-87FE-284AB4BB4311}" srcOrd="1" destOrd="0" presId="urn:microsoft.com/office/officeart/2005/8/layout/vList3"/>
    <dgm:cxn modelId="{79503A72-3A6E-4E25-BD9A-BEEB4A2E9231}" type="presParOf" srcId="{DAE37C83-0619-49A7-8895-B4598AB22E8D}" destId="{284101BD-3970-457F-9382-FBB0BBE299D6}" srcOrd="1" destOrd="0" presId="urn:microsoft.com/office/officeart/2005/8/layout/vList3"/>
    <dgm:cxn modelId="{A5A08770-E20C-4F34-A753-5F8B586F925A}" type="presParOf" srcId="{DAE37C83-0619-49A7-8895-B4598AB22E8D}" destId="{F3BED38A-B090-4712-B956-90F3BEFE1B95}" srcOrd="2" destOrd="0" presId="urn:microsoft.com/office/officeart/2005/8/layout/vList3"/>
    <dgm:cxn modelId="{B7CCD5BD-2BFF-4562-AF66-F3D3D78CAD16}" type="presParOf" srcId="{F3BED38A-B090-4712-B956-90F3BEFE1B95}" destId="{06C8B273-111C-49C6-9976-BDFFB55E22FE}" srcOrd="0" destOrd="0" presId="urn:microsoft.com/office/officeart/2005/8/layout/vList3"/>
    <dgm:cxn modelId="{2CA91AFB-A94D-4F14-BE9F-2AC7170FB4A4}" type="presParOf" srcId="{F3BED38A-B090-4712-B956-90F3BEFE1B95}" destId="{4F19734E-29A4-433A-8506-6D93F273EFD5}" srcOrd="1" destOrd="0" presId="urn:microsoft.com/office/officeart/2005/8/layout/vList3"/>
    <dgm:cxn modelId="{250B0D56-1CF7-4854-B9ED-B44DEA6E0CE1}" type="presParOf" srcId="{DAE37C83-0619-49A7-8895-B4598AB22E8D}" destId="{98A7B366-3778-4244-8DA8-CCE622133C5A}" srcOrd="3" destOrd="0" presId="urn:microsoft.com/office/officeart/2005/8/layout/vList3"/>
    <dgm:cxn modelId="{C3CC4F59-8525-46EE-9376-BA9C91144D3D}" type="presParOf" srcId="{DAE37C83-0619-49A7-8895-B4598AB22E8D}" destId="{3AD3AC0E-4859-406B-88C7-56D59761D981}" srcOrd="4" destOrd="0" presId="urn:microsoft.com/office/officeart/2005/8/layout/vList3"/>
    <dgm:cxn modelId="{EFC0B9A9-5D9A-4538-859D-928843D6D1D2}" type="presParOf" srcId="{3AD3AC0E-4859-406B-88C7-56D59761D981}" destId="{7261B1C5-6DE7-437C-9D50-3DDB05E38C42}" srcOrd="0" destOrd="0" presId="urn:microsoft.com/office/officeart/2005/8/layout/vList3"/>
    <dgm:cxn modelId="{5EC8920A-3EBB-4337-ACB9-4724913A3B23}" type="presParOf" srcId="{3AD3AC0E-4859-406B-88C7-56D59761D981}" destId="{4CC9EDA3-9B53-4545-A030-B37B702F9D37}" srcOrd="1" destOrd="0" presId="urn:microsoft.com/office/officeart/2005/8/layout/vList3"/>
    <dgm:cxn modelId="{63557909-4C17-4213-9827-8234E97C9B04}" type="presParOf" srcId="{DAE37C83-0619-49A7-8895-B4598AB22E8D}" destId="{44073679-8420-4966-A607-F033CFFB7F99}" srcOrd="5" destOrd="0" presId="urn:microsoft.com/office/officeart/2005/8/layout/vList3"/>
    <dgm:cxn modelId="{6637983B-6F11-4ACF-B4E1-57ECA139D830}" type="presParOf" srcId="{DAE37C83-0619-49A7-8895-B4598AB22E8D}" destId="{AABD8064-7F91-4AEC-8858-2B03919FAB44}" srcOrd="6" destOrd="0" presId="urn:microsoft.com/office/officeart/2005/8/layout/vList3"/>
    <dgm:cxn modelId="{8A232D1F-5E2F-4824-935C-2D937FBDD79A}" type="presParOf" srcId="{AABD8064-7F91-4AEC-8858-2B03919FAB44}" destId="{B3435722-E2F3-46E9-B198-694B30118AAD}" srcOrd="0" destOrd="0" presId="urn:microsoft.com/office/officeart/2005/8/layout/vList3"/>
    <dgm:cxn modelId="{CE9486A4-CC97-4081-8DDB-88B6860AF724}" type="presParOf" srcId="{AABD8064-7F91-4AEC-8858-2B03919FAB44}" destId="{3AB5B731-7600-4192-8291-FEC13800331E}" srcOrd="1" destOrd="0" presId="urn:microsoft.com/office/officeart/2005/8/layout/vList3"/>
  </dgm:cxnLst>
  <dgm:bg>
    <a:solidFill>
      <a:schemeClr val="bg2"/>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615C6D-F2DC-4A01-98B0-8A8833DE7ABF}">
      <dsp:nvSpPr>
        <dsp:cNvPr id="0" name=""/>
        <dsp:cNvSpPr/>
      </dsp:nvSpPr>
      <dsp:spPr>
        <a:xfrm rot="5400000">
          <a:off x="5593193" y="-2861111"/>
          <a:ext cx="1761447" cy="7547415"/>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lv-LV" sz="2000" kern="1200" dirty="0">
              <a:solidFill>
                <a:schemeClr val="tx1">
                  <a:lumMod val="65000"/>
                  <a:lumOff val="35000"/>
                </a:schemeClr>
              </a:solidFill>
            </a:rPr>
            <a:t>Visā teritorijā atļautā izmantošana papildināta ar dzeramā ūdens ņemšanas vietu ierīkošanu un transportmijas punktu ierīkošanu</a:t>
          </a:r>
          <a:endParaRPr lang="en-GB" sz="2000" kern="1200" dirty="0">
            <a:solidFill>
              <a:schemeClr val="tx1">
                <a:lumMod val="65000"/>
                <a:lumOff val="35000"/>
              </a:schemeClr>
            </a:solidFill>
          </a:endParaRPr>
        </a:p>
        <a:p>
          <a:pPr marL="228600" lvl="1" indent="-228600" algn="l" defTabSz="889000">
            <a:lnSpc>
              <a:spcPct val="90000"/>
            </a:lnSpc>
            <a:spcBef>
              <a:spcPct val="0"/>
            </a:spcBef>
            <a:spcAft>
              <a:spcPct val="15000"/>
            </a:spcAft>
            <a:buChar char="•"/>
          </a:pPr>
          <a:r>
            <a:rPr lang="lv-LV" sz="2000" kern="1200" dirty="0">
              <a:solidFill>
                <a:schemeClr val="tx1">
                  <a:lumMod val="65000"/>
                  <a:lumOff val="35000"/>
                </a:schemeClr>
              </a:solidFill>
            </a:rPr>
            <a:t>Pozitīva ietekme saistāma arī ar prasībām </a:t>
          </a:r>
          <a:r>
            <a:rPr lang="lv-LV" sz="2000" kern="1200" dirty="0" err="1">
              <a:solidFill>
                <a:schemeClr val="tx1">
                  <a:lumMod val="65000"/>
                  <a:lumOff val="35000"/>
                </a:schemeClr>
              </a:solidFill>
            </a:rPr>
            <a:t>bezizmešu</a:t>
          </a:r>
          <a:r>
            <a:rPr lang="lv-LV" sz="2000" kern="1200" dirty="0">
              <a:solidFill>
                <a:schemeClr val="tx1">
                  <a:lumMod val="65000"/>
                  <a:lumOff val="35000"/>
                </a:schemeClr>
              </a:solidFill>
            </a:rPr>
            <a:t> transportlīdzekļa uzlādes vietu izveidei un teritoriju ar paaugstinātu apzaļumojumu īpatsvaru saglabāšanai pilsētvidē, kur dominē pelēkā infrastruktūra</a:t>
          </a:r>
          <a:endParaRPr lang="en-GB" sz="2000" kern="1200" dirty="0">
            <a:solidFill>
              <a:schemeClr val="tx1">
                <a:lumMod val="65000"/>
                <a:lumOff val="35000"/>
              </a:schemeClr>
            </a:solidFill>
          </a:endParaRPr>
        </a:p>
      </dsp:txBody>
      <dsp:txXfrm rot="-5400000">
        <a:off x="2700210" y="117859"/>
        <a:ext cx="7461428" cy="1589473"/>
      </dsp:txXfrm>
    </dsp:sp>
    <dsp:sp modelId="{0891EDAC-FEE8-405F-A69A-0AD4C60FD05C}">
      <dsp:nvSpPr>
        <dsp:cNvPr id="0" name=""/>
        <dsp:cNvSpPr/>
      </dsp:nvSpPr>
      <dsp:spPr>
        <a:xfrm>
          <a:off x="0" y="9"/>
          <a:ext cx="2578683" cy="181967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lv-LV" sz="2400" kern="1200" dirty="0"/>
            <a:t>Klimatiskie faktori </a:t>
          </a:r>
          <a:endParaRPr lang="en-GB" sz="2400" kern="1200" dirty="0"/>
        </a:p>
      </dsp:txBody>
      <dsp:txXfrm>
        <a:off x="88829" y="88838"/>
        <a:ext cx="2401025" cy="1642019"/>
      </dsp:txXfrm>
    </dsp:sp>
    <dsp:sp modelId="{54F399C1-EDFB-401D-8646-870B58A00C94}">
      <dsp:nvSpPr>
        <dsp:cNvPr id="0" name=""/>
        <dsp:cNvSpPr/>
      </dsp:nvSpPr>
      <dsp:spPr>
        <a:xfrm rot="5400000">
          <a:off x="5593193" y="-950450"/>
          <a:ext cx="1761447" cy="7547415"/>
        </a:xfrm>
        <a:prstGeom prst="round2SameRect">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lv-LV" sz="2000" kern="1200">
              <a:solidFill>
                <a:schemeClr val="tx1">
                  <a:lumMod val="65000"/>
                  <a:lumOff val="35000"/>
                </a:schemeClr>
              </a:solidFill>
            </a:rPr>
            <a:t>Aktualizēts un papildināts paaugstinātas bīstamības objektu saraksts </a:t>
          </a:r>
          <a:endParaRPr lang="en-GB" sz="2000" kern="1200" dirty="0">
            <a:solidFill>
              <a:schemeClr val="tx1">
                <a:lumMod val="65000"/>
                <a:lumOff val="35000"/>
              </a:schemeClr>
            </a:solidFill>
          </a:endParaRPr>
        </a:p>
        <a:p>
          <a:pPr marL="228600" lvl="1" indent="-228600" algn="l" defTabSz="889000">
            <a:lnSpc>
              <a:spcPct val="90000"/>
            </a:lnSpc>
            <a:spcBef>
              <a:spcPct val="0"/>
            </a:spcBef>
            <a:spcAft>
              <a:spcPct val="15000"/>
            </a:spcAft>
            <a:buChar char="•"/>
          </a:pPr>
          <a:r>
            <a:rPr lang="lv-LV" sz="2000" kern="1200">
              <a:solidFill>
                <a:schemeClr val="tx1">
                  <a:lumMod val="65000"/>
                  <a:lumOff val="35000"/>
                </a:schemeClr>
              </a:solidFill>
            </a:rPr>
            <a:t>Ap dzelzceļa infrastruktūras objektiem, kas klasificēti kā A kategorijas paaugstinātas bīstamības objekti, noteikti ierobežojumi dzīvojamās un publiskās apbūves blīvuma palielināšanai</a:t>
          </a:r>
          <a:endParaRPr lang="en-GB" sz="2000" kern="1200" dirty="0">
            <a:solidFill>
              <a:schemeClr val="tx1">
                <a:lumMod val="65000"/>
                <a:lumOff val="35000"/>
              </a:schemeClr>
            </a:solidFill>
          </a:endParaRPr>
        </a:p>
      </dsp:txBody>
      <dsp:txXfrm rot="-5400000">
        <a:off x="2700210" y="2028520"/>
        <a:ext cx="7461428" cy="1589473"/>
      </dsp:txXfrm>
    </dsp:sp>
    <dsp:sp modelId="{CE6F4218-70FD-4F85-A772-34D988405AB7}">
      <dsp:nvSpPr>
        <dsp:cNvPr id="0" name=""/>
        <dsp:cNvSpPr/>
      </dsp:nvSpPr>
      <dsp:spPr>
        <a:xfrm>
          <a:off x="0" y="1910670"/>
          <a:ext cx="2578683" cy="1819677"/>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lv-LV" sz="2400" kern="1200">
              <a:latin typeface="Calibri"/>
              <a:ea typeface="+mn-ea"/>
              <a:cs typeface="+mn-cs"/>
            </a:rPr>
            <a:t>Paaugstinātas bīstamības objekti</a:t>
          </a:r>
          <a:endParaRPr lang="en-GB" sz="2400" kern="1200" dirty="0">
            <a:latin typeface="Calibri"/>
            <a:ea typeface="+mn-ea"/>
            <a:cs typeface="+mn-cs"/>
          </a:endParaRPr>
        </a:p>
      </dsp:txBody>
      <dsp:txXfrm>
        <a:off x="88829" y="1999499"/>
        <a:ext cx="2401025" cy="1642019"/>
      </dsp:txXfrm>
    </dsp:sp>
    <dsp:sp modelId="{FE7B3F33-6F63-4A04-8404-27B59C7B4679}">
      <dsp:nvSpPr>
        <dsp:cNvPr id="0" name=""/>
        <dsp:cNvSpPr/>
      </dsp:nvSpPr>
      <dsp:spPr>
        <a:xfrm rot="5400000">
          <a:off x="5593193" y="960210"/>
          <a:ext cx="1761447" cy="7547415"/>
        </a:xfrm>
        <a:prstGeom prst="round2Same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lv-LV" sz="2000" kern="1200" noProof="0">
              <a:solidFill>
                <a:schemeClr val="tx1">
                  <a:lumMod val="65000"/>
                  <a:lumOff val="35000"/>
                </a:schemeClr>
              </a:solidFill>
            </a:rPr>
            <a:t>Pieļauj minimālā autostāvvietu skaita samazināšanu par 30%, risinājumu pamatojot lokālplānojumā</a:t>
          </a:r>
          <a:endParaRPr lang="lv-LV" sz="2000" kern="1200" noProof="0" dirty="0">
            <a:solidFill>
              <a:schemeClr val="tx1">
                <a:lumMod val="65000"/>
                <a:lumOff val="35000"/>
              </a:schemeClr>
            </a:solidFill>
          </a:endParaRPr>
        </a:p>
        <a:p>
          <a:pPr marL="228600" lvl="1" indent="-228600" algn="l" defTabSz="889000">
            <a:lnSpc>
              <a:spcPct val="90000"/>
            </a:lnSpc>
            <a:spcBef>
              <a:spcPct val="0"/>
            </a:spcBef>
            <a:spcAft>
              <a:spcPct val="15000"/>
            </a:spcAft>
            <a:buChar char="•"/>
          </a:pPr>
          <a:r>
            <a:rPr lang="lv-LV" sz="2000" i="1" kern="1200" noProof="0" dirty="0">
              <a:solidFill>
                <a:schemeClr val="tx1">
                  <a:lumMod val="65000"/>
                  <a:lumOff val="35000"/>
                </a:schemeClr>
              </a:solidFill>
            </a:rPr>
            <a:t>Vienlaikus saglabāts princips noteikt nevis maksimālo, bet minimālo autostāvvietu skaitu – konceptuāli vērtējams, izstrādājot Autonovietņu koncepciju </a:t>
          </a:r>
        </a:p>
      </dsp:txBody>
      <dsp:txXfrm rot="-5400000">
        <a:off x="2700210" y="3939181"/>
        <a:ext cx="7461428" cy="1589473"/>
      </dsp:txXfrm>
    </dsp:sp>
    <dsp:sp modelId="{3E53C8F0-69B8-4C79-8BA6-65A8BBC14AD8}">
      <dsp:nvSpPr>
        <dsp:cNvPr id="0" name=""/>
        <dsp:cNvSpPr/>
      </dsp:nvSpPr>
      <dsp:spPr>
        <a:xfrm>
          <a:off x="0" y="3821331"/>
          <a:ext cx="2578683" cy="1819677"/>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511300">
            <a:lnSpc>
              <a:spcPct val="90000"/>
            </a:lnSpc>
            <a:spcBef>
              <a:spcPct val="0"/>
            </a:spcBef>
            <a:spcAft>
              <a:spcPct val="35000"/>
            </a:spcAft>
            <a:buNone/>
          </a:pPr>
          <a:r>
            <a:rPr lang="lv-LV" sz="2400" kern="1200">
              <a:latin typeface="Calibri"/>
              <a:ea typeface="+mn-ea"/>
              <a:cs typeface="+mn-cs"/>
            </a:rPr>
            <a:t>Ilgtspējīga pilsētas mobilitāte</a:t>
          </a:r>
          <a:endParaRPr lang="en-GB" sz="2400" kern="1200" dirty="0">
            <a:latin typeface="Calibri"/>
            <a:ea typeface="+mn-ea"/>
            <a:cs typeface="+mn-cs"/>
          </a:endParaRPr>
        </a:p>
      </dsp:txBody>
      <dsp:txXfrm>
        <a:off x="88829" y="3910160"/>
        <a:ext cx="2401025" cy="16420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EA8C19-13F7-4134-87FE-284AB4BB4311}">
      <dsp:nvSpPr>
        <dsp:cNvPr id="0" name=""/>
        <dsp:cNvSpPr/>
      </dsp:nvSpPr>
      <dsp:spPr>
        <a:xfrm rot="10800000">
          <a:off x="1603883" y="209246"/>
          <a:ext cx="3584058" cy="937555"/>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39" tIns="91440" rIns="170688" bIns="91440" numCol="1" spcCol="1270" anchor="ctr" anchorCtr="0">
          <a:noAutofit/>
        </a:bodyPr>
        <a:lstStyle/>
        <a:p>
          <a:pPr marL="0" lvl="0" indent="0" algn="ctr" defTabSz="1066800">
            <a:lnSpc>
              <a:spcPct val="90000"/>
            </a:lnSpc>
            <a:spcBef>
              <a:spcPct val="0"/>
            </a:spcBef>
            <a:spcAft>
              <a:spcPct val="35000"/>
            </a:spcAft>
            <a:buNone/>
          </a:pPr>
          <a:r>
            <a:rPr lang="lv-LV" sz="2400" kern="1200" dirty="0"/>
            <a:t>Klimatiskie faktori</a:t>
          </a:r>
          <a:endParaRPr lang="en-GB" sz="2400" kern="1200" dirty="0"/>
        </a:p>
      </dsp:txBody>
      <dsp:txXfrm rot="10800000">
        <a:off x="1838272" y="209246"/>
        <a:ext cx="3349669" cy="937555"/>
      </dsp:txXfrm>
    </dsp:sp>
    <dsp:sp modelId="{812A2041-EDD1-4907-81AC-5E1597E71BB6}">
      <dsp:nvSpPr>
        <dsp:cNvPr id="0" name=""/>
        <dsp:cNvSpPr/>
      </dsp:nvSpPr>
      <dsp:spPr>
        <a:xfrm>
          <a:off x="584827" y="849"/>
          <a:ext cx="1271698" cy="1271698"/>
        </a:xfrm>
        <a:prstGeom prst="ellipse">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34000" r="-3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19734E-29A4-433A-8506-6D93F273EFD5}">
      <dsp:nvSpPr>
        <dsp:cNvPr id="0" name=""/>
        <dsp:cNvSpPr/>
      </dsp:nvSpPr>
      <dsp:spPr>
        <a:xfrm rot="10800000">
          <a:off x="1603883" y="1499925"/>
          <a:ext cx="3584058" cy="937555"/>
        </a:xfrm>
        <a:prstGeom prst="homePlate">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39" tIns="91440" rIns="170688" bIns="91440" numCol="1" spcCol="1270" anchor="ctr" anchorCtr="0">
          <a:noAutofit/>
        </a:bodyPr>
        <a:lstStyle/>
        <a:p>
          <a:pPr marL="0" lvl="0" indent="0" algn="ctr" defTabSz="1066800">
            <a:lnSpc>
              <a:spcPct val="90000"/>
            </a:lnSpc>
            <a:spcBef>
              <a:spcPct val="0"/>
            </a:spcBef>
            <a:spcAft>
              <a:spcPct val="35000"/>
            </a:spcAft>
            <a:buNone/>
          </a:pPr>
          <a:r>
            <a:rPr lang="lv-LV" sz="2400" kern="1200" dirty="0"/>
            <a:t>Trokšņa piesārņojums</a:t>
          </a:r>
          <a:endParaRPr lang="en-GB" sz="2400" kern="1200" dirty="0"/>
        </a:p>
      </dsp:txBody>
      <dsp:txXfrm rot="10800000">
        <a:off x="1838272" y="1499925"/>
        <a:ext cx="3349669" cy="937555"/>
      </dsp:txXfrm>
    </dsp:sp>
    <dsp:sp modelId="{06C8B273-111C-49C6-9976-BDFFB55E22FE}">
      <dsp:nvSpPr>
        <dsp:cNvPr id="0" name=""/>
        <dsp:cNvSpPr/>
      </dsp:nvSpPr>
      <dsp:spPr>
        <a:xfrm>
          <a:off x="584827" y="1291528"/>
          <a:ext cx="1271698" cy="1271698"/>
        </a:xfrm>
        <a:prstGeom prst="ellipse">
          <a:avLst/>
        </a:prstGeom>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2000" b="-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C9EDA3-9B53-4545-A030-B37B702F9D37}">
      <dsp:nvSpPr>
        <dsp:cNvPr id="0" name=""/>
        <dsp:cNvSpPr/>
      </dsp:nvSpPr>
      <dsp:spPr>
        <a:xfrm rot="10800000">
          <a:off x="1603883" y="2790604"/>
          <a:ext cx="3584058" cy="937555"/>
        </a:xfrm>
        <a:prstGeom prst="homePlate">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39" tIns="91440" rIns="170688" bIns="91440" numCol="1" spcCol="1270" anchor="ctr" anchorCtr="0">
          <a:noAutofit/>
        </a:bodyPr>
        <a:lstStyle/>
        <a:p>
          <a:pPr marL="0" lvl="0" indent="0" algn="ctr" defTabSz="1066800">
            <a:lnSpc>
              <a:spcPct val="90000"/>
            </a:lnSpc>
            <a:spcBef>
              <a:spcPct val="0"/>
            </a:spcBef>
            <a:spcAft>
              <a:spcPct val="35000"/>
            </a:spcAft>
            <a:buNone/>
          </a:pPr>
          <a:r>
            <a:rPr lang="lv-LV" sz="2400" kern="1200"/>
            <a:t> Gaisa kvalitāte</a:t>
          </a:r>
          <a:endParaRPr lang="en-GB" sz="2400" kern="1200" dirty="0"/>
        </a:p>
      </dsp:txBody>
      <dsp:txXfrm rot="10800000">
        <a:off x="1838272" y="2790604"/>
        <a:ext cx="3349669" cy="937555"/>
      </dsp:txXfrm>
    </dsp:sp>
    <dsp:sp modelId="{7261B1C5-6DE7-437C-9D50-3DDB05E38C42}">
      <dsp:nvSpPr>
        <dsp:cNvPr id="0" name=""/>
        <dsp:cNvSpPr/>
      </dsp:nvSpPr>
      <dsp:spPr>
        <a:xfrm>
          <a:off x="584827" y="2582207"/>
          <a:ext cx="1271698" cy="1271698"/>
        </a:xfrm>
        <a:prstGeom prst="ellipse">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l="-24000" r="-2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B5B731-7600-4192-8291-FEC13800331E}">
      <dsp:nvSpPr>
        <dsp:cNvPr id="0" name=""/>
        <dsp:cNvSpPr/>
      </dsp:nvSpPr>
      <dsp:spPr>
        <a:xfrm rot="10800000">
          <a:off x="1603883" y="4081283"/>
          <a:ext cx="3584058" cy="937555"/>
        </a:xfrm>
        <a:prstGeom prst="homePlat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39" tIns="91440" rIns="170688" bIns="91440" numCol="1" spcCol="1270" anchor="ctr" anchorCtr="0">
          <a:noAutofit/>
        </a:bodyPr>
        <a:lstStyle/>
        <a:p>
          <a:pPr marL="0" lvl="0" indent="0" algn="ctr" defTabSz="1066800">
            <a:lnSpc>
              <a:spcPct val="90000"/>
            </a:lnSpc>
            <a:spcBef>
              <a:spcPct val="0"/>
            </a:spcBef>
            <a:spcAft>
              <a:spcPct val="35000"/>
            </a:spcAft>
            <a:buNone/>
          </a:pPr>
          <a:r>
            <a:rPr lang="lv-LV" sz="2400" kern="1200" dirty="0"/>
            <a:t>Virszemes ūdensobjektu kvalitāte</a:t>
          </a:r>
          <a:endParaRPr lang="en-GB" sz="2400" kern="1200" dirty="0"/>
        </a:p>
      </dsp:txBody>
      <dsp:txXfrm rot="10800000">
        <a:off x="1838272" y="4081283"/>
        <a:ext cx="3349669" cy="937555"/>
      </dsp:txXfrm>
    </dsp:sp>
    <dsp:sp modelId="{B3435722-E2F3-46E9-B198-694B30118AAD}">
      <dsp:nvSpPr>
        <dsp:cNvPr id="0" name=""/>
        <dsp:cNvSpPr/>
      </dsp:nvSpPr>
      <dsp:spPr>
        <a:xfrm>
          <a:off x="584827" y="3872886"/>
          <a:ext cx="1271698" cy="1271698"/>
        </a:xfrm>
        <a:prstGeom prst="ellipse">
          <a:avLst/>
        </a:prstGeom>
        <a:blipFill rotWithShape="1">
          <a:blip xmlns:r="http://schemas.openxmlformats.org/officeDocument/2006/relationships" r:embed="rId4" cstate="print">
            <a:extLst>
              <a:ext uri="{28A0092B-C50C-407E-A947-70E740481C1C}">
                <a14:useLocalDpi xmlns:a14="http://schemas.microsoft.com/office/drawing/2010/main" val="0"/>
              </a:ext>
            </a:extLst>
          </a:blip>
          <a:srcRect/>
          <a:stretch>
            <a:fillRect t="-3000" b="-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B2C8F4-9C18-49D2-A016-E9AA19B8B000}" type="datetimeFigureOut">
              <a:rPr lang="en-GB" smtClean="0"/>
              <a:t>10/09/2021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58083B-414E-4DE0-B0D2-9FE7D06002B3}" type="slidenum">
              <a:rPr lang="en-GB" smtClean="0"/>
              <a:t>‹#›</a:t>
            </a:fld>
            <a:endParaRPr lang="en-GB"/>
          </a:p>
        </p:txBody>
      </p:sp>
    </p:spTree>
    <p:extLst>
      <p:ext uri="{BB962C8B-B14F-4D97-AF65-F5344CB8AC3E}">
        <p14:creationId xmlns:p14="http://schemas.microsoft.com/office/powerpoint/2010/main" val="2874870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33"/>
            <a:ext cx="10363200" cy="1470025"/>
          </a:xfrm>
        </p:spPr>
        <p:txBody>
          <a:bodyPr/>
          <a:lstStyle/>
          <a:p>
            <a:r>
              <a:rPr lang="en-US"/>
              <a:t>Click to edit Master title style</a:t>
            </a:r>
            <a:endParaRPr lang="lv-LV"/>
          </a:p>
        </p:txBody>
      </p:sp>
      <p:sp>
        <p:nvSpPr>
          <p:cNvPr id="3" name="Subtitle 2"/>
          <p:cNvSpPr>
            <a:spLocks noGrp="1"/>
          </p:cNvSpPr>
          <p:nvPr>
            <p:ph type="subTitle" idx="1"/>
          </p:nvPr>
        </p:nvSpPr>
        <p:spPr>
          <a:xfrm>
            <a:off x="1828805" y="3886200"/>
            <a:ext cx="8534401" cy="1752600"/>
          </a:xfrm>
        </p:spPr>
        <p:txBody>
          <a:bodyPr/>
          <a:lstStyle>
            <a:lvl1pPr marL="0" indent="0" algn="ctr">
              <a:buNone/>
              <a:defRPr>
                <a:solidFill>
                  <a:schemeClr val="tx1">
                    <a:tint val="75000"/>
                  </a:schemeClr>
                </a:solidFill>
              </a:defRPr>
            </a:lvl1pPr>
            <a:lvl2pPr marL="574021" indent="0" algn="ctr">
              <a:buNone/>
              <a:defRPr>
                <a:solidFill>
                  <a:schemeClr val="tx1">
                    <a:tint val="75000"/>
                  </a:schemeClr>
                </a:solidFill>
              </a:defRPr>
            </a:lvl2pPr>
            <a:lvl3pPr marL="1148042" indent="0" algn="ctr">
              <a:buNone/>
              <a:defRPr>
                <a:solidFill>
                  <a:schemeClr val="tx1">
                    <a:tint val="75000"/>
                  </a:schemeClr>
                </a:solidFill>
              </a:defRPr>
            </a:lvl3pPr>
            <a:lvl4pPr marL="1722064" indent="0" algn="ctr">
              <a:buNone/>
              <a:defRPr>
                <a:solidFill>
                  <a:schemeClr val="tx1">
                    <a:tint val="75000"/>
                  </a:schemeClr>
                </a:solidFill>
              </a:defRPr>
            </a:lvl4pPr>
            <a:lvl5pPr marL="2296085" indent="0" algn="ctr">
              <a:buNone/>
              <a:defRPr>
                <a:solidFill>
                  <a:schemeClr val="tx1">
                    <a:tint val="75000"/>
                  </a:schemeClr>
                </a:solidFill>
              </a:defRPr>
            </a:lvl5pPr>
            <a:lvl6pPr marL="2870106" indent="0" algn="ctr">
              <a:buNone/>
              <a:defRPr>
                <a:solidFill>
                  <a:schemeClr val="tx1">
                    <a:tint val="75000"/>
                  </a:schemeClr>
                </a:solidFill>
              </a:defRPr>
            </a:lvl6pPr>
            <a:lvl7pPr marL="3444128" indent="0" algn="ctr">
              <a:buNone/>
              <a:defRPr>
                <a:solidFill>
                  <a:schemeClr val="tx1">
                    <a:tint val="75000"/>
                  </a:schemeClr>
                </a:solidFill>
              </a:defRPr>
            </a:lvl7pPr>
            <a:lvl8pPr marL="4018149" indent="0" algn="ctr">
              <a:buNone/>
              <a:defRPr>
                <a:solidFill>
                  <a:schemeClr val="tx1">
                    <a:tint val="75000"/>
                  </a:schemeClr>
                </a:solidFill>
              </a:defRPr>
            </a:lvl8pPr>
            <a:lvl9pPr marL="4592170" indent="0" algn="ctr">
              <a:buNone/>
              <a:defRPr>
                <a:solidFill>
                  <a:schemeClr val="tx1">
                    <a:tint val="75000"/>
                  </a:schemeClr>
                </a:solidFill>
              </a:defRPr>
            </a:lvl9pPr>
          </a:lstStyle>
          <a:p>
            <a:r>
              <a:rPr lang="en-US"/>
              <a:t>Click to edit Master subtitle style</a:t>
            </a:r>
            <a:endParaRPr lang="lv-LV"/>
          </a:p>
        </p:txBody>
      </p:sp>
      <p:sp>
        <p:nvSpPr>
          <p:cNvPr id="4" name="Date Placeholder 3"/>
          <p:cNvSpPr>
            <a:spLocks noGrp="1"/>
          </p:cNvSpPr>
          <p:nvPr>
            <p:ph type="dt" sz="half" idx="10"/>
          </p:nvPr>
        </p:nvSpPr>
        <p:spPr/>
        <p:txBody>
          <a:bodyPr/>
          <a:lstStyle/>
          <a:p>
            <a:fld id="{E8CF872D-2266-4675-A5C4-6BABC39CBA01}" type="datetimeFigureOut">
              <a:rPr lang="lv-LV" smtClean="0"/>
              <a:t>10.09.2021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571EC394-7F51-42B7-A9D9-0A3A114469C8}" type="slidenum">
              <a:rPr lang="lv-LV" smtClean="0"/>
              <a:t>‹#›</a:t>
            </a:fld>
            <a:endParaRPr lang="lv-LV"/>
          </a:p>
        </p:txBody>
      </p:sp>
    </p:spTree>
    <p:extLst>
      <p:ext uri="{BB962C8B-B14F-4D97-AF65-F5344CB8AC3E}">
        <p14:creationId xmlns:p14="http://schemas.microsoft.com/office/powerpoint/2010/main" val="3131677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E8CF872D-2266-4675-A5C4-6BABC39CBA01}" type="datetimeFigureOut">
              <a:rPr lang="lv-LV" smtClean="0"/>
              <a:t>10.09.2021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571EC394-7F51-42B7-A9D9-0A3A114469C8}" type="slidenum">
              <a:rPr lang="lv-LV" smtClean="0"/>
              <a:t>‹#›</a:t>
            </a:fld>
            <a:endParaRPr lang="lv-LV"/>
          </a:p>
        </p:txBody>
      </p:sp>
    </p:spTree>
    <p:extLst>
      <p:ext uri="{BB962C8B-B14F-4D97-AF65-F5344CB8AC3E}">
        <p14:creationId xmlns:p14="http://schemas.microsoft.com/office/powerpoint/2010/main" val="2820285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87422" y="274646"/>
            <a:ext cx="2912533" cy="5851525"/>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647705" y="274646"/>
            <a:ext cx="8536517"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E8CF872D-2266-4675-A5C4-6BABC39CBA01}" type="datetimeFigureOut">
              <a:rPr lang="lv-LV" smtClean="0"/>
              <a:t>10.09.2021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571EC394-7F51-42B7-A9D9-0A3A114469C8}" type="slidenum">
              <a:rPr lang="lv-LV" smtClean="0"/>
              <a:t>‹#›</a:t>
            </a:fld>
            <a:endParaRPr lang="lv-LV"/>
          </a:p>
        </p:txBody>
      </p:sp>
    </p:spTree>
    <p:extLst>
      <p:ext uri="{BB962C8B-B14F-4D97-AF65-F5344CB8AC3E}">
        <p14:creationId xmlns:p14="http://schemas.microsoft.com/office/powerpoint/2010/main" val="2821824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E8CF872D-2266-4675-A5C4-6BABC39CBA01}" type="datetimeFigureOut">
              <a:rPr lang="lv-LV" smtClean="0"/>
              <a:t>10.09.2021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571EC394-7F51-42B7-A9D9-0A3A114469C8}" type="slidenum">
              <a:rPr lang="lv-LV" smtClean="0"/>
              <a:t>‹#›</a:t>
            </a:fld>
            <a:endParaRPr lang="lv-LV"/>
          </a:p>
        </p:txBody>
      </p:sp>
    </p:spTree>
    <p:extLst>
      <p:ext uri="{BB962C8B-B14F-4D97-AF65-F5344CB8AC3E}">
        <p14:creationId xmlns:p14="http://schemas.microsoft.com/office/powerpoint/2010/main" val="1465965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8"/>
            <a:ext cx="10363200" cy="1362075"/>
          </a:xfrm>
        </p:spPr>
        <p:txBody>
          <a:bodyPr anchor="t"/>
          <a:lstStyle>
            <a:lvl1pPr algn="l">
              <a:defRPr sz="5022" b="1" cap="all"/>
            </a:lvl1pPr>
          </a:lstStyle>
          <a:p>
            <a:r>
              <a:rPr lang="en-US"/>
              <a:t>Click to edit Master title style</a:t>
            </a:r>
            <a:endParaRPr lang="lv-LV"/>
          </a:p>
        </p:txBody>
      </p:sp>
      <p:sp>
        <p:nvSpPr>
          <p:cNvPr id="3" name="Text Placeholder 2"/>
          <p:cNvSpPr>
            <a:spLocks noGrp="1"/>
          </p:cNvSpPr>
          <p:nvPr>
            <p:ph type="body" idx="1"/>
          </p:nvPr>
        </p:nvSpPr>
        <p:spPr>
          <a:xfrm>
            <a:off x="963085" y="2906713"/>
            <a:ext cx="10363200" cy="1500187"/>
          </a:xfrm>
        </p:spPr>
        <p:txBody>
          <a:bodyPr anchor="b"/>
          <a:lstStyle>
            <a:lvl1pPr marL="0" indent="0">
              <a:buNone/>
              <a:defRPr sz="2511">
                <a:solidFill>
                  <a:schemeClr val="tx1">
                    <a:tint val="75000"/>
                  </a:schemeClr>
                </a:solidFill>
              </a:defRPr>
            </a:lvl1pPr>
            <a:lvl2pPr marL="574021" indent="0">
              <a:buNone/>
              <a:defRPr sz="2260">
                <a:solidFill>
                  <a:schemeClr val="tx1">
                    <a:tint val="75000"/>
                  </a:schemeClr>
                </a:solidFill>
              </a:defRPr>
            </a:lvl2pPr>
            <a:lvl3pPr marL="1148042" indent="0">
              <a:buNone/>
              <a:defRPr sz="2009">
                <a:solidFill>
                  <a:schemeClr val="tx1">
                    <a:tint val="75000"/>
                  </a:schemeClr>
                </a:solidFill>
              </a:defRPr>
            </a:lvl3pPr>
            <a:lvl4pPr marL="1722064" indent="0">
              <a:buNone/>
              <a:defRPr sz="1758">
                <a:solidFill>
                  <a:schemeClr val="tx1">
                    <a:tint val="75000"/>
                  </a:schemeClr>
                </a:solidFill>
              </a:defRPr>
            </a:lvl4pPr>
            <a:lvl5pPr marL="2296085" indent="0">
              <a:buNone/>
              <a:defRPr sz="1758">
                <a:solidFill>
                  <a:schemeClr val="tx1">
                    <a:tint val="75000"/>
                  </a:schemeClr>
                </a:solidFill>
              </a:defRPr>
            </a:lvl5pPr>
            <a:lvl6pPr marL="2870106" indent="0">
              <a:buNone/>
              <a:defRPr sz="1758">
                <a:solidFill>
                  <a:schemeClr val="tx1">
                    <a:tint val="75000"/>
                  </a:schemeClr>
                </a:solidFill>
              </a:defRPr>
            </a:lvl6pPr>
            <a:lvl7pPr marL="3444128" indent="0">
              <a:buNone/>
              <a:defRPr sz="1758">
                <a:solidFill>
                  <a:schemeClr val="tx1">
                    <a:tint val="75000"/>
                  </a:schemeClr>
                </a:solidFill>
              </a:defRPr>
            </a:lvl7pPr>
            <a:lvl8pPr marL="4018149" indent="0">
              <a:buNone/>
              <a:defRPr sz="1758">
                <a:solidFill>
                  <a:schemeClr val="tx1">
                    <a:tint val="75000"/>
                  </a:schemeClr>
                </a:solidFill>
              </a:defRPr>
            </a:lvl8pPr>
            <a:lvl9pPr marL="4592170" indent="0">
              <a:buNone/>
              <a:defRPr sz="175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F872D-2266-4675-A5C4-6BABC39CBA01}" type="datetimeFigureOut">
              <a:rPr lang="lv-LV" smtClean="0"/>
              <a:t>10.09.2021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571EC394-7F51-42B7-A9D9-0A3A114469C8}" type="slidenum">
              <a:rPr lang="lv-LV" smtClean="0"/>
              <a:t>‹#›</a:t>
            </a:fld>
            <a:endParaRPr lang="lv-LV"/>
          </a:p>
        </p:txBody>
      </p:sp>
    </p:spTree>
    <p:extLst>
      <p:ext uri="{BB962C8B-B14F-4D97-AF65-F5344CB8AC3E}">
        <p14:creationId xmlns:p14="http://schemas.microsoft.com/office/powerpoint/2010/main" val="36658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647700" y="1600206"/>
            <a:ext cx="5723467" cy="4525963"/>
          </a:xfrm>
        </p:spPr>
        <p:txBody>
          <a:bodyPr/>
          <a:lstStyle>
            <a:lvl1pPr>
              <a:defRPr sz="3515"/>
            </a:lvl1pPr>
            <a:lvl2pPr>
              <a:defRPr sz="3013"/>
            </a:lvl2pPr>
            <a:lvl3pPr>
              <a:defRPr sz="2511"/>
            </a:lvl3pPr>
            <a:lvl4pPr>
              <a:defRPr sz="2260"/>
            </a:lvl4pPr>
            <a:lvl5pPr>
              <a:defRPr sz="2260"/>
            </a:lvl5pPr>
            <a:lvl6pPr>
              <a:defRPr sz="2260"/>
            </a:lvl6pPr>
            <a:lvl7pPr>
              <a:defRPr sz="2260"/>
            </a:lvl7pPr>
            <a:lvl8pPr>
              <a:defRPr sz="2260"/>
            </a:lvl8pPr>
            <a:lvl9pPr>
              <a:defRPr sz="22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6574367" y="1600206"/>
            <a:ext cx="5725583" cy="4525963"/>
          </a:xfrm>
        </p:spPr>
        <p:txBody>
          <a:bodyPr/>
          <a:lstStyle>
            <a:lvl1pPr>
              <a:defRPr sz="3515"/>
            </a:lvl1pPr>
            <a:lvl2pPr>
              <a:defRPr sz="3013"/>
            </a:lvl2pPr>
            <a:lvl3pPr>
              <a:defRPr sz="2511"/>
            </a:lvl3pPr>
            <a:lvl4pPr>
              <a:defRPr sz="2260"/>
            </a:lvl4pPr>
            <a:lvl5pPr>
              <a:defRPr sz="2260"/>
            </a:lvl5pPr>
            <a:lvl6pPr>
              <a:defRPr sz="2260"/>
            </a:lvl6pPr>
            <a:lvl7pPr>
              <a:defRPr sz="2260"/>
            </a:lvl7pPr>
            <a:lvl8pPr>
              <a:defRPr sz="2260"/>
            </a:lvl8pPr>
            <a:lvl9pPr>
              <a:defRPr sz="22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p:cNvSpPr>
            <a:spLocks noGrp="1"/>
          </p:cNvSpPr>
          <p:nvPr>
            <p:ph type="dt" sz="half" idx="10"/>
          </p:nvPr>
        </p:nvSpPr>
        <p:spPr/>
        <p:txBody>
          <a:bodyPr/>
          <a:lstStyle/>
          <a:p>
            <a:fld id="{E8CF872D-2266-4675-A5C4-6BABC39CBA01}" type="datetimeFigureOut">
              <a:rPr lang="lv-LV" smtClean="0"/>
              <a:t>10.09.2021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571EC394-7F51-42B7-A9D9-0A3A114469C8}" type="slidenum">
              <a:rPr lang="lv-LV" smtClean="0"/>
              <a:t>‹#›</a:t>
            </a:fld>
            <a:endParaRPr lang="lv-LV"/>
          </a:p>
        </p:txBody>
      </p:sp>
    </p:spTree>
    <p:extLst>
      <p:ext uri="{BB962C8B-B14F-4D97-AF65-F5344CB8AC3E}">
        <p14:creationId xmlns:p14="http://schemas.microsoft.com/office/powerpoint/2010/main" val="191415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lv-LV"/>
          </a:p>
        </p:txBody>
      </p:sp>
      <p:sp>
        <p:nvSpPr>
          <p:cNvPr id="3" name="Text Placeholder 2"/>
          <p:cNvSpPr>
            <a:spLocks noGrp="1"/>
          </p:cNvSpPr>
          <p:nvPr>
            <p:ph type="body" idx="1"/>
          </p:nvPr>
        </p:nvSpPr>
        <p:spPr>
          <a:xfrm>
            <a:off x="609600" y="1535113"/>
            <a:ext cx="5386918" cy="639762"/>
          </a:xfrm>
        </p:spPr>
        <p:txBody>
          <a:bodyPr anchor="b"/>
          <a:lstStyle>
            <a:lvl1pPr marL="0" indent="0">
              <a:buNone/>
              <a:defRPr sz="3013" b="1"/>
            </a:lvl1pPr>
            <a:lvl2pPr marL="574021" indent="0">
              <a:buNone/>
              <a:defRPr sz="2511" b="1"/>
            </a:lvl2pPr>
            <a:lvl3pPr marL="1148042" indent="0">
              <a:buNone/>
              <a:defRPr sz="2260" b="1"/>
            </a:lvl3pPr>
            <a:lvl4pPr marL="1722064" indent="0">
              <a:buNone/>
              <a:defRPr sz="2009" b="1"/>
            </a:lvl4pPr>
            <a:lvl5pPr marL="2296085" indent="0">
              <a:buNone/>
              <a:defRPr sz="2009" b="1"/>
            </a:lvl5pPr>
            <a:lvl6pPr marL="2870106" indent="0">
              <a:buNone/>
              <a:defRPr sz="2009" b="1"/>
            </a:lvl6pPr>
            <a:lvl7pPr marL="3444128" indent="0">
              <a:buNone/>
              <a:defRPr sz="2009" b="1"/>
            </a:lvl7pPr>
            <a:lvl8pPr marL="4018149" indent="0">
              <a:buNone/>
              <a:defRPr sz="2009" b="1"/>
            </a:lvl8pPr>
            <a:lvl9pPr marL="4592170" indent="0">
              <a:buNone/>
              <a:defRPr sz="2009"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3013"/>
            </a:lvl1pPr>
            <a:lvl2pPr>
              <a:defRPr sz="2511"/>
            </a:lvl2pPr>
            <a:lvl3pPr>
              <a:defRPr sz="2260"/>
            </a:lvl3pPr>
            <a:lvl4pPr>
              <a:defRPr sz="2009"/>
            </a:lvl4pPr>
            <a:lvl5pPr>
              <a:defRPr sz="2009"/>
            </a:lvl5pPr>
            <a:lvl6pPr>
              <a:defRPr sz="2009"/>
            </a:lvl6pPr>
            <a:lvl7pPr>
              <a:defRPr sz="2009"/>
            </a:lvl7pPr>
            <a:lvl8pPr>
              <a:defRPr sz="2009"/>
            </a:lvl8pPr>
            <a:lvl9pPr>
              <a:defRPr sz="20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3013" b="1"/>
            </a:lvl1pPr>
            <a:lvl2pPr marL="574021" indent="0">
              <a:buNone/>
              <a:defRPr sz="2511" b="1"/>
            </a:lvl2pPr>
            <a:lvl3pPr marL="1148042" indent="0">
              <a:buNone/>
              <a:defRPr sz="2260" b="1"/>
            </a:lvl3pPr>
            <a:lvl4pPr marL="1722064" indent="0">
              <a:buNone/>
              <a:defRPr sz="2009" b="1"/>
            </a:lvl4pPr>
            <a:lvl5pPr marL="2296085" indent="0">
              <a:buNone/>
              <a:defRPr sz="2009" b="1"/>
            </a:lvl5pPr>
            <a:lvl6pPr marL="2870106" indent="0">
              <a:buNone/>
              <a:defRPr sz="2009" b="1"/>
            </a:lvl6pPr>
            <a:lvl7pPr marL="3444128" indent="0">
              <a:buNone/>
              <a:defRPr sz="2009" b="1"/>
            </a:lvl7pPr>
            <a:lvl8pPr marL="4018149" indent="0">
              <a:buNone/>
              <a:defRPr sz="2009" b="1"/>
            </a:lvl8pPr>
            <a:lvl9pPr marL="4592170" indent="0">
              <a:buNone/>
              <a:defRPr sz="2009"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3013"/>
            </a:lvl1pPr>
            <a:lvl2pPr>
              <a:defRPr sz="2511"/>
            </a:lvl2pPr>
            <a:lvl3pPr>
              <a:defRPr sz="2260"/>
            </a:lvl3pPr>
            <a:lvl4pPr>
              <a:defRPr sz="2009"/>
            </a:lvl4pPr>
            <a:lvl5pPr>
              <a:defRPr sz="2009"/>
            </a:lvl5pPr>
            <a:lvl6pPr>
              <a:defRPr sz="2009"/>
            </a:lvl6pPr>
            <a:lvl7pPr>
              <a:defRPr sz="2009"/>
            </a:lvl7pPr>
            <a:lvl8pPr>
              <a:defRPr sz="2009"/>
            </a:lvl8pPr>
            <a:lvl9pPr>
              <a:defRPr sz="20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a:spLocks noGrp="1"/>
          </p:cNvSpPr>
          <p:nvPr>
            <p:ph type="dt" sz="half" idx="10"/>
          </p:nvPr>
        </p:nvSpPr>
        <p:spPr/>
        <p:txBody>
          <a:bodyPr/>
          <a:lstStyle/>
          <a:p>
            <a:fld id="{E8CF872D-2266-4675-A5C4-6BABC39CBA01}" type="datetimeFigureOut">
              <a:rPr lang="lv-LV" smtClean="0"/>
              <a:t>10.09.2021</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571EC394-7F51-42B7-A9D9-0A3A114469C8}" type="slidenum">
              <a:rPr lang="lv-LV" smtClean="0"/>
              <a:t>‹#›</a:t>
            </a:fld>
            <a:endParaRPr lang="lv-LV"/>
          </a:p>
        </p:txBody>
      </p:sp>
    </p:spTree>
    <p:extLst>
      <p:ext uri="{BB962C8B-B14F-4D97-AF65-F5344CB8AC3E}">
        <p14:creationId xmlns:p14="http://schemas.microsoft.com/office/powerpoint/2010/main" val="3313234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p:txBody>
          <a:bodyPr/>
          <a:lstStyle/>
          <a:p>
            <a:fld id="{E8CF872D-2266-4675-A5C4-6BABC39CBA01}" type="datetimeFigureOut">
              <a:rPr lang="lv-LV" smtClean="0"/>
              <a:t>10.09.2021</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571EC394-7F51-42B7-A9D9-0A3A114469C8}" type="slidenum">
              <a:rPr lang="lv-LV" smtClean="0"/>
              <a:t>‹#›</a:t>
            </a:fld>
            <a:endParaRPr lang="lv-LV"/>
          </a:p>
        </p:txBody>
      </p:sp>
    </p:spTree>
    <p:extLst>
      <p:ext uri="{BB962C8B-B14F-4D97-AF65-F5344CB8AC3E}">
        <p14:creationId xmlns:p14="http://schemas.microsoft.com/office/powerpoint/2010/main" val="19626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F872D-2266-4675-A5C4-6BABC39CBA01}" type="datetimeFigureOut">
              <a:rPr lang="lv-LV" smtClean="0"/>
              <a:t>10.09.2021</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571EC394-7F51-42B7-A9D9-0A3A114469C8}" type="slidenum">
              <a:rPr lang="lv-LV" smtClean="0"/>
              <a:t>‹#›</a:t>
            </a:fld>
            <a:endParaRPr lang="lv-LV"/>
          </a:p>
        </p:txBody>
      </p:sp>
    </p:spTree>
    <p:extLst>
      <p:ext uri="{BB962C8B-B14F-4D97-AF65-F5344CB8AC3E}">
        <p14:creationId xmlns:p14="http://schemas.microsoft.com/office/powerpoint/2010/main" val="1643889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511" b="1"/>
            </a:lvl1pPr>
          </a:lstStyle>
          <a:p>
            <a:r>
              <a:rPr lang="en-US"/>
              <a:t>Click to edit Master title style</a:t>
            </a:r>
            <a:endParaRPr lang="lv-LV"/>
          </a:p>
        </p:txBody>
      </p:sp>
      <p:sp>
        <p:nvSpPr>
          <p:cNvPr id="3" name="Content Placeholder 2"/>
          <p:cNvSpPr>
            <a:spLocks noGrp="1"/>
          </p:cNvSpPr>
          <p:nvPr>
            <p:ph idx="1"/>
          </p:nvPr>
        </p:nvSpPr>
        <p:spPr>
          <a:xfrm>
            <a:off x="4766734" y="273058"/>
            <a:ext cx="6815666" cy="5853113"/>
          </a:xfrm>
        </p:spPr>
        <p:txBody>
          <a:bodyPr/>
          <a:lstStyle>
            <a:lvl1pPr>
              <a:defRPr sz="4018"/>
            </a:lvl1pPr>
            <a:lvl2pPr>
              <a:defRPr sz="3515"/>
            </a:lvl2pPr>
            <a:lvl3pPr>
              <a:defRPr sz="3013"/>
            </a:lvl3pPr>
            <a:lvl4pPr>
              <a:defRPr sz="2511"/>
            </a:lvl4pPr>
            <a:lvl5pPr>
              <a:defRPr sz="2511"/>
            </a:lvl5pPr>
            <a:lvl6pPr>
              <a:defRPr sz="2511"/>
            </a:lvl6pPr>
            <a:lvl7pPr>
              <a:defRPr sz="2511"/>
            </a:lvl7pPr>
            <a:lvl8pPr>
              <a:defRPr sz="2511"/>
            </a:lvl8pPr>
            <a:lvl9pPr>
              <a:defRPr sz="251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609600" y="1435103"/>
            <a:ext cx="4011084" cy="4691063"/>
          </a:xfrm>
        </p:spPr>
        <p:txBody>
          <a:bodyPr/>
          <a:lstStyle>
            <a:lvl1pPr marL="0" indent="0">
              <a:buNone/>
              <a:defRPr sz="1758"/>
            </a:lvl1pPr>
            <a:lvl2pPr marL="574021" indent="0">
              <a:buNone/>
              <a:defRPr sz="1507"/>
            </a:lvl2pPr>
            <a:lvl3pPr marL="1148042" indent="0">
              <a:buNone/>
              <a:defRPr sz="1256"/>
            </a:lvl3pPr>
            <a:lvl4pPr marL="1722064" indent="0">
              <a:buNone/>
              <a:defRPr sz="1130"/>
            </a:lvl4pPr>
            <a:lvl5pPr marL="2296085" indent="0">
              <a:buNone/>
              <a:defRPr sz="1130"/>
            </a:lvl5pPr>
            <a:lvl6pPr marL="2870106" indent="0">
              <a:buNone/>
              <a:defRPr sz="1130"/>
            </a:lvl6pPr>
            <a:lvl7pPr marL="3444128" indent="0">
              <a:buNone/>
              <a:defRPr sz="1130"/>
            </a:lvl7pPr>
            <a:lvl8pPr marL="4018149" indent="0">
              <a:buNone/>
              <a:defRPr sz="1130"/>
            </a:lvl8pPr>
            <a:lvl9pPr marL="4592170" indent="0">
              <a:buNone/>
              <a:defRPr sz="1130"/>
            </a:lvl9pPr>
          </a:lstStyle>
          <a:p>
            <a:pPr lvl="0"/>
            <a:r>
              <a:rPr lang="en-US"/>
              <a:t>Click to edit Master text styles</a:t>
            </a:r>
          </a:p>
        </p:txBody>
      </p:sp>
      <p:sp>
        <p:nvSpPr>
          <p:cNvPr id="5" name="Date Placeholder 4"/>
          <p:cNvSpPr>
            <a:spLocks noGrp="1"/>
          </p:cNvSpPr>
          <p:nvPr>
            <p:ph type="dt" sz="half" idx="10"/>
          </p:nvPr>
        </p:nvSpPr>
        <p:spPr/>
        <p:txBody>
          <a:bodyPr/>
          <a:lstStyle/>
          <a:p>
            <a:fld id="{E8CF872D-2266-4675-A5C4-6BABC39CBA01}" type="datetimeFigureOut">
              <a:rPr lang="lv-LV" smtClean="0"/>
              <a:t>10.09.2021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571EC394-7F51-42B7-A9D9-0A3A114469C8}" type="slidenum">
              <a:rPr lang="lv-LV" smtClean="0"/>
              <a:t>‹#›</a:t>
            </a:fld>
            <a:endParaRPr lang="lv-LV"/>
          </a:p>
        </p:txBody>
      </p:sp>
    </p:spTree>
    <p:extLst>
      <p:ext uri="{BB962C8B-B14F-4D97-AF65-F5344CB8AC3E}">
        <p14:creationId xmlns:p14="http://schemas.microsoft.com/office/powerpoint/2010/main" val="1462996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21" y="4800600"/>
            <a:ext cx="7315200" cy="566738"/>
          </a:xfrm>
        </p:spPr>
        <p:txBody>
          <a:bodyPr anchor="b"/>
          <a:lstStyle>
            <a:lvl1pPr algn="l">
              <a:defRPr sz="2511" b="1"/>
            </a:lvl1pPr>
          </a:lstStyle>
          <a:p>
            <a:r>
              <a:rPr lang="en-US"/>
              <a:t>Click to edit Master title style</a:t>
            </a:r>
            <a:endParaRPr lang="lv-LV"/>
          </a:p>
        </p:txBody>
      </p:sp>
      <p:sp>
        <p:nvSpPr>
          <p:cNvPr id="3" name="Picture Placeholder 2"/>
          <p:cNvSpPr>
            <a:spLocks noGrp="1"/>
          </p:cNvSpPr>
          <p:nvPr>
            <p:ph type="pic" idx="1"/>
          </p:nvPr>
        </p:nvSpPr>
        <p:spPr>
          <a:xfrm>
            <a:off x="2389721" y="612775"/>
            <a:ext cx="7315200" cy="4114800"/>
          </a:xfrm>
        </p:spPr>
        <p:txBody>
          <a:bodyPr/>
          <a:lstStyle>
            <a:lvl1pPr marL="0" indent="0">
              <a:buNone/>
              <a:defRPr sz="4018"/>
            </a:lvl1pPr>
            <a:lvl2pPr marL="574021" indent="0">
              <a:buNone/>
              <a:defRPr sz="3515"/>
            </a:lvl2pPr>
            <a:lvl3pPr marL="1148042" indent="0">
              <a:buNone/>
              <a:defRPr sz="3013"/>
            </a:lvl3pPr>
            <a:lvl4pPr marL="1722064" indent="0">
              <a:buNone/>
              <a:defRPr sz="2511"/>
            </a:lvl4pPr>
            <a:lvl5pPr marL="2296085" indent="0">
              <a:buNone/>
              <a:defRPr sz="2511"/>
            </a:lvl5pPr>
            <a:lvl6pPr marL="2870106" indent="0">
              <a:buNone/>
              <a:defRPr sz="2511"/>
            </a:lvl6pPr>
            <a:lvl7pPr marL="3444128" indent="0">
              <a:buNone/>
              <a:defRPr sz="2511"/>
            </a:lvl7pPr>
            <a:lvl8pPr marL="4018149" indent="0">
              <a:buNone/>
              <a:defRPr sz="2511"/>
            </a:lvl8pPr>
            <a:lvl9pPr marL="4592170" indent="0">
              <a:buNone/>
              <a:defRPr sz="2511"/>
            </a:lvl9pPr>
          </a:lstStyle>
          <a:p>
            <a:r>
              <a:rPr lang="en-US"/>
              <a:t>Click icon to add picture</a:t>
            </a:r>
            <a:endParaRPr lang="lv-LV"/>
          </a:p>
        </p:txBody>
      </p:sp>
      <p:sp>
        <p:nvSpPr>
          <p:cNvPr id="4" name="Text Placeholder 3"/>
          <p:cNvSpPr>
            <a:spLocks noGrp="1"/>
          </p:cNvSpPr>
          <p:nvPr>
            <p:ph type="body" sz="half" idx="2"/>
          </p:nvPr>
        </p:nvSpPr>
        <p:spPr>
          <a:xfrm>
            <a:off x="2389721" y="5367338"/>
            <a:ext cx="7315200" cy="804862"/>
          </a:xfrm>
        </p:spPr>
        <p:txBody>
          <a:bodyPr/>
          <a:lstStyle>
            <a:lvl1pPr marL="0" indent="0">
              <a:buNone/>
              <a:defRPr sz="1758"/>
            </a:lvl1pPr>
            <a:lvl2pPr marL="574021" indent="0">
              <a:buNone/>
              <a:defRPr sz="1507"/>
            </a:lvl2pPr>
            <a:lvl3pPr marL="1148042" indent="0">
              <a:buNone/>
              <a:defRPr sz="1256"/>
            </a:lvl3pPr>
            <a:lvl4pPr marL="1722064" indent="0">
              <a:buNone/>
              <a:defRPr sz="1130"/>
            </a:lvl4pPr>
            <a:lvl5pPr marL="2296085" indent="0">
              <a:buNone/>
              <a:defRPr sz="1130"/>
            </a:lvl5pPr>
            <a:lvl6pPr marL="2870106" indent="0">
              <a:buNone/>
              <a:defRPr sz="1130"/>
            </a:lvl6pPr>
            <a:lvl7pPr marL="3444128" indent="0">
              <a:buNone/>
              <a:defRPr sz="1130"/>
            </a:lvl7pPr>
            <a:lvl8pPr marL="4018149" indent="0">
              <a:buNone/>
              <a:defRPr sz="1130"/>
            </a:lvl8pPr>
            <a:lvl9pPr marL="4592170" indent="0">
              <a:buNone/>
              <a:defRPr sz="1130"/>
            </a:lvl9pPr>
          </a:lstStyle>
          <a:p>
            <a:pPr lvl="0"/>
            <a:r>
              <a:rPr lang="en-US"/>
              <a:t>Click to edit Master text styles</a:t>
            </a:r>
          </a:p>
        </p:txBody>
      </p:sp>
      <p:sp>
        <p:nvSpPr>
          <p:cNvPr id="5" name="Date Placeholder 4"/>
          <p:cNvSpPr>
            <a:spLocks noGrp="1"/>
          </p:cNvSpPr>
          <p:nvPr>
            <p:ph type="dt" sz="half" idx="10"/>
          </p:nvPr>
        </p:nvSpPr>
        <p:spPr/>
        <p:txBody>
          <a:bodyPr/>
          <a:lstStyle/>
          <a:p>
            <a:fld id="{E8CF872D-2266-4675-A5C4-6BABC39CBA01}" type="datetimeFigureOut">
              <a:rPr lang="lv-LV" smtClean="0"/>
              <a:t>10.09.2021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571EC394-7F51-42B7-A9D9-0A3A114469C8}" type="slidenum">
              <a:rPr lang="lv-LV" smtClean="0"/>
              <a:t>‹#›</a:t>
            </a:fld>
            <a:endParaRPr lang="lv-LV"/>
          </a:p>
        </p:txBody>
      </p:sp>
    </p:spTree>
    <p:extLst>
      <p:ext uri="{BB962C8B-B14F-4D97-AF65-F5344CB8AC3E}">
        <p14:creationId xmlns:p14="http://schemas.microsoft.com/office/powerpoint/2010/main" val="3768899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2"/>
          </p:nvPr>
        </p:nvSpPr>
        <p:spPr>
          <a:xfrm>
            <a:off x="609602" y="6356358"/>
            <a:ext cx="2844800" cy="365125"/>
          </a:xfrm>
          <a:prstGeom prst="rect">
            <a:avLst/>
          </a:prstGeom>
        </p:spPr>
        <p:txBody>
          <a:bodyPr vert="horz" lIns="91440" tIns="45720" rIns="91440" bIns="45720" rtlCol="0" anchor="ctr"/>
          <a:lstStyle>
            <a:lvl1pPr algn="l">
              <a:defRPr sz="1507">
                <a:solidFill>
                  <a:schemeClr val="tx1">
                    <a:tint val="75000"/>
                  </a:schemeClr>
                </a:solidFill>
              </a:defRPr>
            </a:lvl1pPr>
          </a:lstStyle>
          <a:p>
            <a:fld id="{E8CF872D-2266-4675-A5C4-6BABC39CBA01}" type="datetimeFigureOut">
              <a:rPr lang="lv-LV" smtClean="0"/>
              <a:t>10.09.2021</a:t>
            </a:fld>
            <a:endParaRPr lang="lv-LV"/>
          </a:p>
        </p:txBody>
      </p:sp>
      <p:sp>
        <p:nvSpPr>
          <p:cNvPr id="5" name="Footer Placeholder 4"/>
          <p:cNvSpPr>
            <a:spLocks noGrp="1"/>
          </p:cNvSpPr>
          <p:nvPr>
            <p:ph type="ftr" sz="quarter" idx="3"/>
          </p:nvPr>
        </p:nvSpPr>
        <p:spPr>
          <a:xfrm>
            <a:off x="4165601" y="6356358"/>
            <a:ext cx="3860800" cy="365125"/>
          </a:xfrm>
          <a:prstGeom prst="rect">
            <a:avLst/>
          </a:prstGeom>
        </p:spPr>
        <p:txBody>
          <a:bodyPr vert="horz" lIns="91440" tIns="45720" rIns="91440" bIns="45720" rtlCol="0" anchor="ctr"/>
          <a:lstStyle>
            <a:lvl1pPr algn="ctr">
              <a:defRPr sz="1507">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737600" y="6356358"/>
            <a:ext cx="2844800" cy="365125"/>
          </a:xfrm>
          <a:prstGeom prst="rect">
            <a:avLst/>
          </a:prstGeom>
        </p:spPr>
        <p:txBody>
          <a:bodyPr vert="horz" lIns="91440" tIns="45720" rIns="91440" bIns="45720" rtlCol="0" anchor="ctr"/>
          <a:lstStyle>
            <a:lvl1pPr algn="r">
              <a:defRPr sz="1507">
                <a:solidFill>
                  <a:schemeClr val="tx1">
                    <a:tint val="75000"/>
                  </a:schemeClr>
                </a:solidFill>
              </a:defRPr>
            </a:lvl1pPr>
          </a:lstStyle>
          <a:p>
            <a:fld id="{571EC394-7F51-42B7-A9D9-0A3A114469C8}" type="slidenum">
              <a:rPr lang="lv-LV" smtClean="0"/>
              <a:t>‹#›</a:t>
            </a:fld>
            <a:endParaRPr lang="lv-LV"/>
          </a:p>
        </p:txBody>
      </p:sp>
    </p:spTree>
    <p:extLst>
      <p:ext uri="{BB962C8B-B14F-4D97-AF65-F5344CB8AC3E}">
        <p14:creationId xmlns:p14="http://schemas.microsoft.com/office/powerpoint/2010/main" val="33439250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148042" rtl="0" eaLnBrk="1" latinLnBrk="0" hangingPunct="1">
        <a:spcBef>
          <a:spcPct val="0"/>
        </a:spcBef>
        <a:buNone/>
        <a:defRPr sz="5524" kern="1200">
          <a:solidFill>
            <a:schemeClr val="tx1"/>
          </a:solidFill>
          <a:latin typeface="+mj-lt"/>
          <a:ea typeface="+mj-ea"/>
          <a:cs typeface="+mj-cs"/>
        </a:defRPr>
      </a:lvl1pPr>
    </p:titleStyle>
    <p:bodyStyle>
      <a:lvl1pPr marL="430516" indent="-430516" algn="l" defTabSz="1148042" rtl="0" eaLnBrk="1" latinLnBrk="0" hangingPunct="1">
        <a:spcBef>
          <a:spcPct val="20000"/>
        </a:spcBef>
        <a:buFont typeface="Arial" pitchFamily="34" charset="0"/>
        <a:buChar char="•"/>
        <a:defRPr sz="4018" kern="1200">
          <a:solidFill>
            <a:schemeClr val="tx1"/>
          </a:solidFill>
          <a:latin typeface="+mn-lt"/>
          <a:ea typeface="+mn-ea"/>
          <a:cs typeface="+mn-cs"/>
        </a:defRPr>
      </a:lvl1pPr>
      <a:lvl2pPr marL="932784" indent="-358764" algn="l" defTabSz="1148042" rtl="0" eaLnBrk="1" latinLnBrk="0" hangingPunct="1">
        <a:spcBef>
          <a:spcPct val="20000"/>
        </a:spcBef>
        <a:buFont typeface="Arial" pitchFamily="34" charset="0"/>
        <a:buChar char="–"/>
        <a:defRPr sz="3515" kern="1200">
          <a:solidFill>
            <a:schemeClr val="tx1"/>
          </a:solidFill>
          <a:latin typeface="+mn-lt"/>
          <a:ea typeface="+mn-ea"/>
          <a:cs typeface="+mn-cs"/>
        </a:defRPr>
      </a:lvl2pPr>
      <a:lvl3pPr marL="1435053" indent="-287011" algn="l" defTabSz="1148042" rtl="0" eaLnBrk="1" latinLnBrk="0" hangingPunct="1">
        <a:spcBef>
          <a:spcPct val="20000"/>
        </a:spcBef>
        <a:buFont typeface="Arial" pitchFamily="34" charset="0"/>
        <a:buChar char="•"/>
        <a:defRPr sz="3013" kern="1200">
          <a:solidFill>
            <a:schemeClr val="tx1"/>
          </a:solidFill>
          <a:latin typeface="+mn-lt"/>
          <a:ea typeface="+mn-ea"/>
          <a:cs typeface="+mn-cs"/>
        </a:defRPr>
      </a:lvl3pPr>
      <a:lvl4pPr marL="2009074" indent="-287011" algn="l" defTabSz="1148042" rtl="0" eaLnBrk="1" latinLnBrk="0" hangingPunct="1">
        <a:spcBef>
          <a:spcPct val="20000"/>
        </a:spcBef>
        <a:buFont typeface="Arial" pitchFamily="34" charset="0"/>
        <a:buChar char="–"/>
        <a:defRPr sz="2511" kern="1200">
          <a:solidFill>
            <a:schemeClr val="tx1"/>
          </a:solidFill>
          <a:latin typeface="+mn-lt"/>
          <a:ea typeface="+mn-ea"/>
          <a:cs typeface="+mn-cs"/>
        </a:defRPr>
      </a:lvl4pPr>
      <a:lvl5pPr marL="2583096" indent="-287011" algn="l" defTabSz="1148042" rtl="0" eaLnBrk="1" latinLnBrk="0" hangingPunct="1">
        <a:spcBef>
          <a:spcPct val="20000"/>
        </a:spcBef>
        <a:buFont typeface="Arial" pitchFamily="34" charset="0"/>
        <a:buChar char="»"/>
        <a:defRPr sz="2511" kern="1200">
          <a:solidFill>
            <a:schemeClr val="tx1"/>
          </a:solidFill>
          <a:latin typeface="+mn-lt"/>
          <a:ea typeface="+mn-ea"/>
          <a:cs typeface="+mn-cs"/>
        </a:defRPr>
      </a:lvl5pPr>
      <a:lvl6pPr marL="3157117" indent="-287011" algn="l" defTabSz="1148042" rtl="0" eaLnBrk="1" latinLnBrk="0" hangingPunct="1">
        <a:spcBef>
          <a:spcPct val="20000"/>
        </a:spcBef>
        <a:buFont typeface="Arial" pitchFamily="34" charset="0"/>
        <a:buChar char="•"/>
        <a:defRPr sz="2511" kern="1200">
          <a:solidFill>
            <a:schemeClr val="tx1"/>
          </a:solidFill>
          <a:latin typeface="+mn-lt"/>
          <a:ea typeface="+mn-ea"/>
          <a:cs typeface="+mn-cs"/>
        </a:defRPr>
      </a:lvl6pPr>
      <a:lvl7pPr marL="3731138" indent="-287011" algn="l" defTabSz="1148042" rtl="0" eaLnBrk="1" latinLnBrk="0" hangingPunct="1">
        <a:spcBef>
          <a:spcPct val="20000"/>
        </a:spcBef>
        <a:buFont typeface="Arial" pitchFamily="34" charset="0"/>
        <a:buChar char="•"/>
        <a:defRPr sz="2511" kern="1200">
          <a:solidFill>
            <a:schemeClr val="tx1"/>
          </a:solidFill>
          <a:latin typeface="+mn-lt"/>
          <a:ea typeface="+mn-ea"/>
          <a:cs typeface="+mn-cs"/>
        </a:defRPr>
      </a:lvl7pPr>
      <a:lvl8pPr marL="4305160" indent="-287011" algn="l" defTabSz="1148042" rtl="0" eaLnBrk="1" latinLnBrk="0" hangingPunct="1">
        <a:spcBef>
          <a:spcPct val="20000"/>
        </a:spcBef>
        <a:buFont typeface="Arial" pitchFamily="34" charset="0"/>
        <a:buChar char="•"/>
        <a:defRPr sz="2511" kern="1200">
          <a:solidFill>
            <a:schemeClr val="tx1"/>
          </a:solidFill>
          <a:latin typeface="+mn-lt"/>
          <a:ea typeface="+mn-ea"/>
          <a:cs typeface="+mn-cs"/>
        </a:defRPr>
      </a:lvl8pPr>
      <a:lvl9pPr marL="4879181" indent="-287011" algn="l" defTabSz="1148042" rtl="0" eaLnBrk="1" latinLnBrk="0" hangingPunct="1">
        <a:spcBef>
          <a:spcPct val="20000"/>
        </a:spcBef>
        <a:buFont typeface="Arial" pitchFamily="34" charset="0"/>
        <a:buChar char="•"/>
        <a:defRPr sz="2511" kern="1200">
          <a:solidFill>
            <a:schemeClr val="tx1"/>
          </a:solidFill>
          <a:latin typeface="+mn-lt"/>
          <a:ea typeface="+mn-ea"/>
          <a:cs typeface="+mn-cs"/>
        </a:defRPr>
      </a:lvl9pPr>
    </p:bodyStyle>
    <p:otherStyle>
      <a:defPPr>
        <a:defRPr lang="lv-LV"/>
      </a:defPPr>
      <a:lvl1pPr marL="0" algn="l" defTabSz="1148042" rtl="0" eaLnBrk="1" latinLnBrk="0" hangingPunct="1">
        <a:defRPr sz="2260" kern="1200">
          <a:solidFill>
            <a:schemeClr val="tx1"/>
          </a:solidFill>
          <a:latin typeface="+mn-lt"/>
          <a:ea typeface="+mn-ea"/>
          <a:cs typeface="+mn-cs"/>
        </a:defRPr>
      </a:lvl1pPr>
      <a:lvl2pPr marL="574021" algn="l" defTabSz="1148042" rtl="0" eaLnBrk="1" latinLnBrk="0" hangingPunct="1">
        <a:defRPr sz="2260" kern="1200">
          <a:solidFill>
            <a:schemeClr val="tx1"/>
          </a:solidFill>
          <a:latin typeface="+mn-lt"/>
          <a:ea typeface="+mn-ea"/>
          <a:cs typeface="+mn-cs"/>
        </a:defRPr>
      </a:lvl2pPr>
      <a:lvl3pPr marL="1148042" algn="l" defTabSz="1148042" rtl="0" eaLnBrk="1" latinLnBrk="0" hangingPunct="1">
        <a:defRPr sz="2260" kern="1200">
          <a:solidFill>
            <a:schemeClr val="tx1"/>
          </a:solidFill>
          <a:latin typeface="+mn-lt"/>
          <a:ea typeface="+mn-ea"/>
          <a:cs typeface="+mn-cs"/>
        </a:defRPr>
      </a:lvl3pPr>
      <a:lvl4pPr marL="1722064" algn="l" defTabSz="1148042" rtl="0" eaLnBrk="1" latinLnBrk="0" hangingPunct="1">
        <a:defRPr sz="2260" kern="1200">
          <a:solidFill>
            <a:schemeClr val="tx1"/>
          </a:solidFill>
          <a:latin typeface="+mn-lt"/>
          <a:ea typeface="+mn-ea"/>
          <a:cs typeface="+mn-cs"/>
        </a:defRPr>
      </a:lvl4pPr>
      <a:lvl5pPr marL="2296085" algn="l" defTabSz="1148042" rtl="0" eaLnBrk="1" latinLnBrk="0" hangingPunct="1">
        <a:defRPr sz="2260" kern="1200">
          <a:solidFill>
            <a:schemeClr val="tx1"/>
          </a:solidFill>
          <a:latin typeface="+mn-lt"/>
          <a:ea typeface="+mn-ea"/>
          <a:cs typeface="+mn-cs"/>
        </a:defRPr>
      </a:lvl5pPr>
      <a:lvl6pPr marL="2870106" algn="l" defTabSz="1148042" rtl="0" eaLnBrk="1" latinLnBrk="0" hangingPunct="1">
        <a:defRPr sz="2260" kern="1200">
          <a:solidFill>
            <a:schemeClr val="tx1"/>
          </a:solidFill>
          <a:latin typeface="+mn-lt"/>
          <a:ea typeface="+mn-ea"/>
          <a:cs typeface="+mn-cs"/>
        </a:defRPr>
      </a:lvl6pPr>
      <a:lvl7pPr marL="3444128" algn="l" defTabSz="1148042" rtl="0" eaLnBrk="1" latinLnBrk="0" hangingPunct="1">
        <a:defRPr sz="2260" kern="1200">
          <a:solidFill>
            <a:schemeClr val="tx1"/>
          </a:solidFill>
          <a:latin typeface="+mn-lt"/>
          <a:ea typeface="+mn-ea"/>
          <a:cs typeface="+mn-cs"/>
        </a:defRPr>
      </a:lvl7pPr>
      <a:lvl8pPr marL="4018149" algn="l" defTabSz="1148042" rtl="0" eaLnBrk="1" latinLnBrk="0" hangingPunct="1">
        <a:defRPr sz="2260" kern="1200">
          <a:solidFill>
            <a:schemeClr val="tx1"/>
          </a:solidFill>
          <a:latin typeface="+mn-lt"/>
          <a:ea typeface="+mn-ea"/>
          <a:cs typeface="+mn-cs"/>
        </a:defRPr>
      </a:lvl8pPr>
      <a:lvl9pPr marL="4592170" algn="l" defTabSz="1148042" rtl="0" eaLnBrk="1" latinLnBrk="0" hangingPunct="1">
        <a:defRPr sz="22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g"/><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t="10185" b="10185"/>
          <a:stretch/>
        </p:blipFill>
        <p:spPr>
          <a:xfrm>
            <a:off x="1365" y="765"/>
            <a:ext cx="12189280" cy="6856470"/>
          </a:xfrm>
          <a:prstGeom prst="rect">
            <a:avLst/>
          </a:prstGeom>
        </p:spPr>
      </p:pic>
      <p:sp>
        <p:nvSpPr>
          <p:cNvPr id="5" name="TextBox 4"/>
          <p:cNvSpPr txBox="1"/>
          <p:nvPr/>
        </p:nvSpPr>
        <p:spPr>
          <a:xfrm>
            <a:off x="623392" y="4581128"/>
            <a:ext cx="11161240" cy="2092881"/>
          </a:xfrm>
          <a:prstGeom prst="rect">
            <a:avLst/>
          </a:prstGeom>
          <a:noFill/>
        </p:spPr>
        <p:txBody>
          <a:bodyPr wrap="square" rtlCol="0">
            <a:spAutoFit/>
          </a:bodyPr>
          <a:lstStyle/>
          <a:p>
            <a:pPr algn="ctr">
              <a:spcAft>
                <a:spcPts val="1200"/>
              </a:spcAft>
            </a:pPr>
            <a:r>
              <a:rPr lang="lv-LV" sz="3600" b="1" dirty="0">
                <a:solidFill>
                  <a:schemeClr val="bg1"/>
                </a:solidFill>
              </a:rPr>
              <a:t>Rīgas teritorijas plānojuma  pilnveidotās redakcijas stratēģiskā ietekmes uz vidi novērtējuma vides pārskats</a:t>
            </a:r>
          </a:p>
          <a:p>
            <a:pPr algn="ctr"/>
            <a:r>
              <a:rPr lang="lv-LV" sz="2400" b="1" i="1" dirty="0">
                <a:solidFill>
                  <a:schemeClr val="bg1"/>
                </a:solidFill>
              </a:rPr>
              <a:t>Aiga Kāla, SIA </a:t>
            </a:r>
            <a:r>
              <a:rPr lang="en-US" sz="2400" b="1" i="1" dirty="0">
                <a:solidFill>
                  <a:schemeClr val="bg1"/>
                </a:solidFill>
              </a:rPr>
              <a:t>Estonian, Latvian &amp; Lithuanian Environment</a:t>
            </a:r>
          </a:p>
          <a:p>
            <a:pPr algn="ctr"/>
            <a:r>
              <a:rPr lang="lv-LV" sz="2400" b="1" i="1" dirty="0">
                <a:solidFill>
                  <a:schemeClr val="bg1"/>
                </a:solidFill>
              </a:rPr>
              <a:t>2021. gada septembris</a:t>
            </a:r>
          </a:p>
        </p:txBody>
      </p:sp>
    </p:spTree>
    <p:extLst>
      <p:ext uri="{BB962C8B-B14F-4D97-AF65-F5344CB8AC3E}">
        <p14:creationId xmlns:p14="http://schemas.microsoft.com/office/powerpoint/2010/main" val="2141332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t="-70" b="20440"/>
          <a:stretch/>
        </p:blipFill>
        <p:spPr>
          <a:xfrm>
            <a:off x="1365" y="765"/>
            <a:ext cx="12189280" cy="6856470"/>
          </a:xfrm>
          <a:prstGeom prst="rect">
            <a:avLst/>
          </a:prstGeom>
        </p:spPr>
      </p:pic>
      <p:sp>
        <p:nvSpPr>
          <p:cNvPr id="16" name="TextBox 15"/>
          <p:cNvSpPr txBox="1"/>
          <p:nvPr/>
        </p:nvSpPr>
        <p:spPr>
          <a:xfrm>
            <a:off x="2163145" y="188640"/>
            <a:ext cx="9865096" cy="633250"/>
          </a:xfrm>
          <a:prstGeom prst="rect">
            <a:avLst/>
          </a:prstGeom>
          <a:noFill/>
        </p:spPr>
        <p:txBody>
          <a:bodyPr wrap="square" rtlCol="0">
            <a:spAutoFit/>
          </a:bodyPr>
          <a:lstStyle/>
          <a:p>
            <a:r>
              <a:rPr lang="lv-LV" sz="3515" b="1" dirty="0">
                <a:solidFill>
                  <a:schemeClr val="tx1">
                    <a:lumMod val="65000"/>
                    <a:lumOff val="35000"/>
                  </a:schemeClr>
                </a:solidFill>
              </a:rPr>
              <a:t>Stratēģiskais ietekmes uz vidi novērtējums (SIVN) </a:t>
            </a:r>
          </a:p>
        </p:txBody>
      </p:sp>
      <p:sp>
        <p:nvSpPr>
          <p:cNvPr id="17" name="TextBox 16"/>
          <p:cNvSpPr txBox="1"/>
          <p:nvPr/>
        </p:nvSpPr>
        <p:spPr>
          <a:xfrm>
            <a:off x="1703512" y="908720"/>
            <a:ext cx="10297144" cy="5847755"/>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lv-LV" sz="2260" dirty="0">
                <a:solidFill>
                  <a:schemeClr val="tx1">
                    <a:lumMod val="65000"/>
                    <a:lumOff val="35000"/>
                  </a:schemeClr>
                </a:solidFill>
              </a:rPr>
              <a:t>SIVN tiek veikts Rīgas teritorijas plānojumam </a:t>
            </a:r>
          </a:p>
          <a:p>
            <a:pPr marL="342900" indent="-342900">
              <a:spcAft>
                <a:spcPts val="600"/>
              </a:spcAft>
              <a:buFont typeface="Arial" panose="020B0604020202020204" pitchFamily="34" charset="0"/>
              <a:buChar char="•"/>
            </a:pPr>
            <a:r>
              <a:rPr lang="lv-LV" sz="2260" dirty="0">
                <a:solidFill>
                  <a:schemeClr val="tx1">
                    <a:lumMod val="65000"/>
                    <a:lumOff val="35000"/>
                  </a:schemeClr>
                </a:solidFill>
              </a:rPr>
              <a:t>SIVN nepieciešams saskaņā ar likuma «Par ietekmes uz vidi novērtējumu» 4.panta 3.daļas prasībām un Vides pārraudzības valsts biroja (VPVB) 2012. gada 3. augusta vēstuli Nr.  DA-12-1098-nd</a:t>
            </a:r>
          </a:p>
          <a:p>
            <a:pPr marL="342900" indent="-342900">
              <a:spcAft>
                <a:spcPts val="600"/>
              </a:spcAft>
              <a:buFont typeface="Arial" panose="020B0604020202020204" pitchFamily="34" charset="0"/>
              <a:buChar char="•"/>
            </a:pPr>
            <a:r>
              <a:rPr lang="lv-LV" sz="2260" dirty="0">
                <a:solidFill>
                  <a:schemeClr val="tx1">
                    <a:lumMod val="65000"/>
                    <a:lumOff val="35000"/>
                  </a:schemeClr>
                </a:solidFill>
              </a:rPr>
              <a:t>Vides pārskata projekts sagatavots atbilstoši 2004. gada 23. marta MK noteikumu Nr. 157 «Kārtība, kādā veicams ietekmes uz vidi stratēģiskais novērtējums» prasībām</a:t>
            </a:r>
          </a:p>
          <a:p>
            <a:pPr marL="342900" indent="-342900">
              <a:spcAft>
                <a:spcPts val="600"/>
              </a:spcAft>
              <a:buFont typeface="Arial" panose="020B0604020202020204" pitchFamily="34" charset="0"/>
              <a:buChar char="•"/>
            </a:pPr>
            <a:r>
              <a:rPr lang="lv-LV" sz="2260" dirty="0">
                <a:solidFill>
                  <a:schemeClr val="tx1">
                    <a:lumMod val="65000"/>
                    <a:lumOff val="35000"/>
                  </a:schemeClr>
                </a:solidFill>
              </a:rPr>
              <a:t>Vides pārskata projekta sabiedriskā apspriešana norisinājās 2018. gada janvārī/februārī un 2019. gada martā/aprīlī</a:t>
            </a:r>
          </a:p>
          <a:p>
            <a:pPr marL="342900" indent="-342900">
              <a:spcAft>
                <a:spcPts val="600"/>
              </a:spcAft>
              <a:buFont typeface="Arial" panose="020B0604020202020204" pitchFamily="34" charset="0"/>
              <a:buChar char="•"/>
            </a:pPr>
            <a:r>
              <a:rPr lang="lv-LV" sz="2260" dirty="0">
                <a:solidFill>
                  <a:schemeClr val="tx1">
                    <a:lumMod val="65000"/>
                    <a:lumOff val="35000"/>
                  </a:schemeClr>
                </a:solidFill>
              </a:rPr>
              <a:t>2019. gada 22. maijā saņemts VPVB atzinums Nr. 4-03/9 par Vides pārskatu</a:t>
            </a:r>
          </a:p>
          <a:p>
            <a:pPr marL="342900" indent="-342900">
              <a:spcAft>
                <a:spcPts val="600"/>
              </a:spcAft>
              <a:buFont typeface="Arial" panose="020B0604020202020204" pitchFamily="34" charset="0"/>
              <a:buChar char="•"/>
            </a:pPr>
            <a:r>
              <a:rPr lang="lv-LV" sz="2260" dirty="0">
                <a:solidFill>
                  <a:schemeClr val="tx1">
                    <a:lumMod val="65000"/>
                    <a:lumOff val="35000"/>
                  </a:schemeClr>
                </a:solidFill>
              </a:rPr>
              <a:t>2021. gadā Vides pārskats aktualizēts, ņemot vērā saņemtos komentārus, izmaiņas esošajā stāvoklī, ārējos normatīvajos aktos un vērtējot pilnveidotā plānošanas dokumenta izmaiņas:</a:t>
            </a:r>
          </a:p>
          <a:p>
            <a:pPr marL="1257300" lvl="2" indent="-342900">
              <a:spcAft>
                <a:spcPts val="600"/>
              </a:spcAft>
              <a:buFont typeface="Calibri" panose="020F0502020204030204" pitchFamily="34" charset="0"/>
              <a:buChar char="−"/>
            </a:pPr>
            <a:r>
              <a:rPr lang="lv-LV" sz="2260" dirty="0">
                <a:solidFill>
                  <a:schemeClr val="tx1">
                    <a:lumMod val="65000"/>
                    <a:lumOff val="35000"/>
                  </a:schemeClr>
                </a:solidFill>
              </a:rPr>
              <a:t>pilnveidojumi TIAN redakcijā</a:t>
            </a:r>
          </a:p>
          <a:p>
            <a:pPr marL="1257300" lvl="2" indent="-342900">
              <a:spcAft>
                <a:spcPts val="600"/>
              </a:spcAft>
              <a:buFont typeface="Calibri" panose="020F0502020204030204" pitchFamily="34" charset="0"/>
              <a:buChar char="−"/>
            </a:pPr>
            <a:r>
              <a:rPr lang="lv-LV" sz="2260" dirty="0">
                <a:solidFill>
                  <a:schemeClr val="tx1">
                    <a:lumMod val="65000"/>
                    <a:lumOff val="35000"/>
                  </a:schemeClr>
                </a:solidFill>
              </a:rPr>
              <a:t>grozījumi grafiskajā daļā</a:t>
            </a:r>
          </a:p>
        </p:txBody>
      </p:sp>
    </p:spTree>
    <p:extLst>
      <p:ext uri="{BB962C8B-B14F-4D97-AF65-F5344CB8AC3E}">
        <p14:creationId xmlns:p14="http://schemas.microsoft.com/office/powerpoint/2010/main" val="3329980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a:extLst>
              <a:ext uri="{28A0092B-C50C-407E-A947-70E740481C1C}">
                <a14:useLocalDpi xmlns:a14="http://schemas.microsoft.com/office/drawing/2010/main" val="0"/>
              </a:ext>
            </a:extLst>
          </a:blip>
          <a:srcRect l="-11" t="9" r="11" b="20361"/>
          <a:stretch/>
        </p:blipFill>
        <p:spPr>
          <a:xfrm>
            <a:off x="1365" y="765"/>
            <a:ext cx="12189280" cy="6856470"/>
          </a:xfrm>
          <a:prstGeom prst="rect">
            <a:avLst/>
          </a:prstGeom>
        </p:spPr>
      </p:pic>
      <p:sp>
        <p:nvSpPr>
          <p:cNvPr id="16" name="TextBox 15"/>
          <p:cNvSpPr txBox="1"/>
          <p:nvPr/>
        </p:nvSpPr>
        <p:spPr>
          <a:xfrm>
            <a:off x="2063552" y="260648"/>
            <a:ext cx="8352928" cy="633250"/>
          </a:xfrm>
          <a:prstGeom prst="rect">
            <a:avLst/>
          </a:prstGeom>
          <a:noFill/>
        </p:spPr>
        <p:txBody>
          <a:bodyPr wrap="square" rtlCol="0">
            <a:spAutoFit/>
          </a:bodyPr>
          <a:lstStyle/>
          <a:p>
            <a:r>
              <a:rPr lang="lv-LV" sz="3515" b="1" dirty="0">
                <a:solidFill>
                  <a:schemeClr val="tx1">
                    <a:lumMod val="65000"/>
                    <a:lumOff val="35000"/>
                  </a:schemeClr>
                </a:solidFill>
              </a:rPr>
              <a:t>SIVN ietvarā vērtētie vides aspekti</a:t>
            </a:r>
          </a:p>
        </p:txBody>
      </p:sp>
      <p:graphicFrame>
        <p:nvGraphicFramePr>
          <p:cNvPr id="5" name="Table 4">
            <a:extLst>
              <a:ext uri="{FF2B5EF4-FFF2-40B4-BE49-F238E27FC236}">
                <a16:creationId xmlns:a16="http://schemas.microsoft.com/office/drawing/2014/main" id="{772CC4F4-FD04-4EFA-817B-95324540A438}"/>
              </a:ext>
            </a:extLst>
          </p:cNvPr>
          <p:cNvGraphicFramePr>
            <a:graphicFrameLocks noGrp="1"/>
          </p:cNvGraphicFramePr>
          <p:nvPr>
            <p:extLst>
              <p:ext uri="{D42A27DB-BD31-4B8C-83A1-F6EECF244321}">
                <p14:modId xmlns:p14="http://schemas.microsoft.com/office/powerpoint/2010/main" val="1327934614"/>
              </p:ext>
            </p:extLst>
          </p:nvPr>
        </p:nvGraphicFramePr>
        <p:xfrm>
          <a:off x="2063552" y="1040926"/>
          <a:ext cx="9001000" cy="5585631"/>
        </p:xfrm>
        <a:graphic>
          <a:graphicData uri="http://schemas.openxmlformats.org/drawingml/2006/table">
            <a:tbl>
              <a:tblPr bandRow="1">
                <a:tableStyleId>{1FECB4D8-DB02-4DC6-A0A2-4F2EBAE1DC90}</a:tableStyleId>
              </a:tblPr>
              <a:tblGrid>
                <a:gridCol w="4752528">
                  <a:extLst>
                    <a:ext uri="{9D8B030D-6E8A-4147-A177-3AD203B41FA5}">
                      <a16:colId xmlns:a16="http://schemas.microsoft.com/office/drawing/2014/main" val="20000"/>
                    </a:ext>
                  </a:extLst>
                </a:gridCol>
                <a:gridCol w="2124236">
                  <a:extLst>
                    <a:ext uri="{9D8B030D-6E8A-4147-A177-3AD203B41FA5}">
                      <a16:colId xmlns:a16="http://schemas.microsoft.com/office/drawing/2014/main" val="20001"/>
                    </a:ext>
                  </a:extLst>
                </a:gridCol>
                <a:gridCol w="2124236">
                  <a:extLst>
                    <a:ext uri="{9D8B030D-6E8A-4147-A177-3AD203B41FA5}">
                      <a16:colId xmlns:a16="http://schemas.microsoft.com/office/drawing/2014/main" val="20002"/>
                    </a:ext>
                  </a:extLst>
                </a:gridCol>
              </a:tblGrid>
              <a:tr h="556425">
                <a:tc>
                  <a:txBody>
                    <a:bodyPr/>
                    <a:lstStyle/>
                    <a:p>
                      <a:endParaRPr lang="lv-LV" sz="1800" b="1" dirty="0">
                        <a:solidFill>
                          <a:schemeClr val="tx1">
                            <a:lumMod val="75000"/>
                            <a:lumOff val="25000"/>
                          </a:schemeClr>
                        </a:solidFill>
                      </a:endParaRPr>
                    </a:p>
                  </a:txBody>
                  <a:tcPr marL="86103" marR="86103"/>
                </a:tc>
                <a:tc>
                  <a:txBody>
                    <a:bodyPr/>
                    <a:lstStyle/>
                    <a:p>
                      <a:pPr algn="ctr"/>
                      <a:r>
                        <a:rPr lang="lv-LV" sz="1800" b="1" dirty="0">
                          <a:solidFill>
                            <a:schemeClr val="tx1">
                              <a:lumMod val="75000"/>
                              <a:lumOff val="25000"/>
                            </a:schemeClr>
                          </a:solidFill>
                        </a:rPr>
                        <a:t>Vides pārskata projekts</a:t>
                      </a:r>
                    </a:p>
                  </a:txBody>
                  <a:tcPr marL="86103" marR="86103"/>
                </a:tc>
                <a:tc>
                  <a:txBody>
                    <a:bodyPr/>
                    <a:lstStyle/>
                    <a:p>
                      <a:pPr algn="ctr"/>
                      <a:r>
                        <a:rPr lang="lv-LV" sz="1800" b="1" dirty="0">
                          <a:solidFill>
                            <a:schemeClr val="tx1">
                              <a:lumMod val="75000"/>
                              <a:lumOff val="25000"/>
                            </a:schemeClr>
                          </a:solidFill>
                        </a:rPr>
                        <a:t>Aktualizētais vides pārskata projekts</a:t>
                      </a:r>
                    </a:p>
                  </a:txBody>
                  <a:tcPr marL="86103" marR="86103"/>
                </a:tc>
                <a:extLst>
                  <a:ext uri="{0D108BD9-81ED-4DB2-BD59-A6C34878D82A}">
                    <a16:rowId xmlns:a16="http://schemas.microsoft.com/office/drawing/2014/main" val="10000"/>
                  </a:ext>
                </a:extLst>
              </a:tr>
              <a:tr h="3804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800" b="1" dirty="0">
                          <a:solidFill>
                            <a:schemeClr val="tx1">
                              <a:lumMod val="65000"/>
                              <a:lumOff val="35000"/>
                            </a:schemeClr>
                          </a:solidFill>
                        </a:rPr>
                        <a:t>Gaisa kvalitāte</a:t>
                      </a:r>
                    </a:p>
                  </a:txBody>
                  <a:tcPr marL="86103" marR="861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1800" b="1" dirty="0">
                          <a:solidFill>
                            <a:schemeClr val="tx1">
                              <a:lumMod val="65000"/>
                              <a:lumOff val="35000"/>
                            </a:schemeClr>
                          </a:solidFill>
                        </a:rPr>
                        <a:t>X</a:t>
                      </a:r>
                    </a:p>
                  </a:txBody>
                  <a:tcPr marL="86103" marR="861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1800" b="1" dirty="0">
                          <a:solidFill>
                            <a:schemeClr val="accent6"/>
                          </a:solidFill>
                        </a:rPr>
                        <a:t>X</a:t>
                      </a:r>
                    </a:p>
                  </a:txBody>
                  <a:tcPr marL="86103" marR="86103"/>
                </a:tc>
                <a:extLst>
                  <a:ext uri="{0D108BD9-81ED-4DB2-BD59-A6C34878D82A}">
                    <a16:rowId xmlns:a16="http://schemas.microsoft.com/office/drawing/2014/main" val="10001"/>
                  </a:ext>
                </a:extLst>
              </a:tr>
              <a:tr h="3804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800" b="1" dirty="0">
                          <a:solidFill>
                            <a:schemeClr val="tx1">
                              <a:lumMod val="65000"/>
                              <a:lumOff val="35000"/>
                            </a:schemeClr>
                          </a:solidFill>
                        </a:rPr>
                        <a:t>Virszemes un pazemes</a:t>
                      </a:r>
                      <a:r>
                        <a:rPr lang="lv-LV" sz="1800" b="1" baseline="0" dirty="0">
                          <a:solidFill>
                            <a:schemeClr val="tx1">
                              <a:lumMod val="65000"/>
                              <a:lumOff val="35000"/>
                            </a:schemeClr>
                          </a:solidFill>
                        </a:rPr>
                        <a:t> ūdens kvalitāte</a:t>
                      </a:r>
                      <a:endParaRPr lang="lv-LV" sz="1800" b="1" dirty="0">
                        <a:solidFill>
                          <a:schemeClr val="tx1">
                            <a:lumMod val="65000"/>
                            <a:lumOff val="35000"/>
                          </a:schemeClr>
                        </a:solidFill>
                      </a:endParaRPr>
                    </a:p>
                  </a:txBody>
                  <a:tcPr marL="86103" marR="86103"/>
                </a:tc>
                <a:tc>
                  <a:txBody>
                    <a:bodyPr/>
                    <a:lstStyle/>
                    <a:p>
                      <a:pPr algn="ctr"/>
                      <a:r>
                        <a:rPr lang="lv-LV" sz="1800" b="1" dirty="0">
                          <a:solidFill>
                            <a:schemeClr val="tx1">
                              <a:lumMod val="65000"/>
                              <a:lumOff val="35000"/>
                            </a:schemeClr>
                          </a:solidFill>
                        </a:rPr>
                        <a:t>X</a:t>
                      </a:r>
                    </a:p>
                  </a:txBody>
                  <a:tcPr marL="86103" marR="86103"/>
                </a:tc>
                <a:tc>
                  <a:txBody>
                    <a:bodyPr/>
                    <a:lstStyle/>
                    <a:p>
                      <a:pPr algn="ctr"/>
                      <a:r>
                        <a:rPr lang="lv-LV" sz="1800" b="1" dirty="0">
                          <a:solidFill>
                            <a:schemeClr val="accent6"/>
                          </a:solidFill>
                        </a:rPr>
                        <a:t>X</a:t>
                      </a:r>
                    </a:p>
                  </a:txBody>
                  <a:tcPr marL="86103" marR="86103"/>
                </a:tc>
                <a:extLst>
                  <a:ext uri="{0D108BD9-81ED-4DB2-BD59-A6C34878D82A}">
                    <a16:rowId xmlns:a16="http://schemas.microsoft.com/office/drawing/2014/main" val="10002"/>
                  </a:ext>
                </a:extLst>
              </a:tr>
              <a:tr h="380427">
                <a:tc>
                  <a:txBody>
                    <a:bodyPr/>
                    <a:lstStyle/>
                    <a:p>
                      <a:r>
                        <a:rPr lang="lv-LV" sz="1800" b="1" dirty="0">
                          <a:solidFill>
                            <a:schemeClr val="tx1">
                              <a:lumMod val="65000"/>
                              <a:lumOff val="35000"/>
                            </a:schemeClr>
                          </a:solidFill>
                        </a:rPr>
                        <a:t>Troksnis</a:t>
                      </a:r>
                    </a:p>
                  </a:txBody>
                  <a:tcPr marL="86103" marR="86103"/>
                </a:tc>
                <a:tc>
                  <a:txBody>
                    <a:bodyPr/>
                    <a:lstStyle/>
                    <a:p>
                      <a:pPr algn="ctr"/>
                      <a:r>
                        <a:rPr lang="lv-LV" sz="1800" b="1" dirty="0">
                          <a:solidFill>
                            <a:schemeClr val="tx1">
                              <a:lumMod val="65000"/>
                              <a:lumOff val="35000"/>
                            </a:schemeClr>
                          </a:solidFill>
                        </a:rPr>
                        <a:t>X</a:t>
                      </a:r>
                    </a:p>
                  </a:txBody>
                  <a:tcPr marL="86103" marR="86103"/>
                </a:tc>
                <a:tc>
                  <a:txBody>
                    <a:bodyPr/>
                    <a:lstStyle/>
                    <a:p>
                      <a:pPr algn="ctr"/>
                      <a:r>
                        <a:rPr lang="lv-LV" sz="1800" b="1" dirty="0">
                          <a:solidFill>
                            <a:schemeClr val="accent6"/>
                          </a:solidFill>
                        </a:rPr>
                        <a:t>X</a:t>
                      </a:r>
                    </a:p>
                  </a:txBody>
                  <a:tcPr marL="86103" marR="86103"/>
                </a:tc>
                <a:extLst>
                  <a:ext uri="{0D108BD9-81ED-4DB2-BD59-A6C34878D82A}">
                    <a16:rowId xmlns:a16="http://schemas.microsoft.com/office/drawing/2014/main" val="10004"/>
                  </a:ext>
                </a:extLst>
              </a:tr>
              <a:tr h="380427">
                <a:tc>
                  <a:txBody>
                    <a:bodyPr/>
                    <a:lstStyle/>
                    <a:p>
                      <a:r>
                        <a:rPr lang="lv-LV" sz="1800" b="1" dirty="0">
                          <a:solidFill>
                            <a:schemeClr val="tx1">
                              <a:lumMod val="65000"/>
                              <a:lumOff val="35000"/>
                            </a:schemeClr>
                          </a:solidFill>
                        </a:rPr>
                        <a:t>Degradētas un piesārņotas teritorijas</a:t>
                      </a:r>
                    </a:p>
                  </a:txBody>
                  <a:tcPr marL="86103" marR="86103"/>
                </a:tc>
                <a:tc>
                  <a:txBody>
                    <a:bodyPr/>
                    <a:lstStyle/>
                    <a:p>
                      <a:pPr algn="ctr"/>
                      <a:r>
                        <a:rPr lang="lv-LV" sz="1800" b="1" dirty="0">
                          <a:solidFill>
                            <a:schemeClr val="tx1">
                              <a:lumMod val="65000"/>
                              <a:lumOff val="35000"/>
                            </a:schemeClr>
                          </a:solidFill>
                        </a:rPr>
                        <a:t>X</a:t>
                      </a:r>
                    </a:p>
                  </a:txBody>
                  <a:tcPr marL="86103" marR="86103"/>
                </a:tc>
                <a:tc>
                  <a:txBody>
                    <a:bodyPr/>
                    <a:lstStyle/>
                    <a:p>
                      <a:pPr algn="ctr"/>
                      <a:endParaRPr lang="lv-LV" sz="1800" b="1" dirty="0">
                        <a:solidFill>
                          <a:schemeClr val="accent6"/>
                        </a:solidFill>
                      </a:endParaRPr>
                    </a:p>
                  </a:txBody>
                  <a:tcPr marL="86103" marR="86103"/>
                </a:tc>
                <a:extLst>
                  <a:ext uri="{0D108BD9-81ED-4DB2-BD59-A6C34878D82A}">
                    <a16:rowId xmlns:a16="http://schemas.microsoft.com/office/drawing/2014/main" val="10006"/>
                  </a:ext>
                </a:extLst>
              </a:tr>
              <a:tr h="380427">
                <a:tc>
                  <a:txBody>
                    <a:bodyPr/>
                    <a:lstStyle/>
                    <a:p>
                      <a:r>
                        <a:rPr lang="lv-LV" sz="1800" b="1" dirty="0">
                          <a:solidFill>
                            <a:schemeClr val="tx1">
                              <a:lumMod val="65000"/>
                              <a:lumOff val="35000"/>
                            </a:schemeClr>
                          </a:solidFill>
                        </a:rPr>
                        <a:t>Ietekme uz sabiedrību</a:t>
                      </a:r>
                    </a:p>
                  </a:txBody>
                  <a:tcPr marL="86103" marR="86103"/>
                </a:tc>
                <a:tc>
                  <a:txBody>
                    <a:bodyPr/>
                    <a:lstStyle/>
                    <a:p>
                      <a:pPr algn="ctr"/>
                      <a:r>
                        <a:rPr lang="lv-LV" sz="1800" b="1" dirty="0">
                          <a:solidFill>
                            <a:schemeClr val="tx1">
                              <a:lumMod val="65000"/>
                              <a:lumOff val="35000"/>
                            </a:schemeClr>
                          </a:solidFill>
                        </a:rPr>
                        <a:t>X</a:t>
                      </a:r>
                    </a:p>
                  </a:txBody>
                  <a:tcPr marL="86103" marR="86103"/>
                </a:tc>
                <a:tc>
                  <a:txBody>
                    <a:bodyPr/>
                    <a:lstStyle/>
                    <a:p>
                      <a:pPr algn="ctr"/>
                      <a:endParaRPr lang="lv-LV" sz="1800" b="1" dirty="0">
                        <a:solidFill>
                          <a:schemeClr val="accent6"/>
                        </a:solidFill>
                      </a:endParaRPr>
                    </a:p>
                  </a:txBody>
                  <a:tcPr marL="86103" marR="86103"/>
                </a:tc>
                <a:extLst>
                  <a:ext uri="{0D108BD9-81ED-4DB2-BD59-A6C34878D82A}">
                    <a16:rowId xmlns:a16="http://schemas.microsoft.com/office/drawing/2014/main" val="10009"/>
                  </a:ext>
                </a:extLst>
              </a:tr>
              <a:tr h="380427">
                <a:tc>
                  <a:txBody>
                    <a:bodyPr/>
                    <a:lstStyle/>
                    <a:p>
                      <a:r>
                        <a:rPr lang="lv-LV" sz="1800" b="1" dirty="0">
                          <a:solidFill>
                            <a:schemeClr val="tx1">
                              <a:lumMod val="65000"/>
                              <a:lumOff val="35000"/>
                            </a:schemeClr>
                          </a:solidFill>
                        </a:rPr>
                        <a:t>Materiālās vērtības</a:t>
                      </a:r>
                    </a:p>
                  </a:txBody>
                  <a:tcPr marL="86103" marR="86103"/>
                </a:tc>
                <a:tc>
                  <a:txBody>
                    <a:bodyPr/>
                    <a:lstStyle/>
                    <a:p>
                      <a:pPr algn="ctr"/>
                      <a:r>
                        <a:rPr lang="lv-LV" sz="1800" b="1" dirty="0">
                          <a:solidFill>
                            <a:schemeClr val="tx1">
                              <a:lumMod val="65000"/>
                              <a:lumOff val="35000"/>
                            </a:schemeClr>
                          </a:solidFill>
                        </a:rPr>
                        <a:t>X</a:t>
                      </a:r>
                    </a:p>
                  </a:txBody>
                  <a:tcPr marL="86103" marR="86103"/>
                </a:tc>
                <a:tc>
                  <a:txBody>
                    <a:bodyPr/>
                    <a:lstStyle/>
                    <a:p>
                      <a:pPr algn="ctr"/>
                      <a:endParaRPr lang="lv-LV" sz="1800" b="1" dirty="0">
                        <a:solidFill>
                          <a:schemeClr val="accent6"/>
                        </a:solidFill>
                      </a:endParaRPr>
                    </a:p>
                  </a:txBody>
                  <a:tcPr marL="86103" marR="86103"/>
                </a:tc>
                <a:extLst>
                  <a:ext uri="{0D108BD9-81ED-4DB2-BD59-A6C34878D82A}">
                    <a16:rowId xmlns:a16="http://schemas.microsoft.com/office/drawing/2014/main" val="10007"/>
                  </a:ext>
                </a:extLst>
              </a:tr>
              <a:tr h="380427">
                <a:tc>
                  <a:txBody>
                    <a:bodyPr/>
                    <a:lstStyle/>
                    <a:p>
                      <a:r>
                        <a:rPr lang="lv-LV" sz="1800" b="1" dirty="0">
                          <a:solidFill>
                            <a:schemeClr val="tx1">
                              <a:lumMod val="65000"/>
                              <a:lumOff val="35000"/>
                            </a:schemeClr>
                          </a:solidFill>
                        </a:rPr>
                        <a:t>Ilgtspējīga pilsētas mobilitāte</a:t>
                      </a:r>
                    </a:p>
                  </a:txBody>
                  <a:tcPr marL="86103" marR="86103"/>
                </a:tc>
                <a:tc>
                  <a:txBody>
                    <a:bodyPr/>
                    <a:lstStyle/>
                    <a:p>
                      <a:pPr algn="ctr"/>
                      <a:r>
                        <a:rPr lang="lv-LV" sz="1800" b="1" dirty="0">
                          <a:solidFill>
                            <a:schemeClr val="tx1">
                              <a:lumMod val="65000"/>
                              <a:lumOff val="35000"/>
                            </a:schemeClr>
                          </a:solidFill>
                        </a:rPr>
                        <a:t>X</a:t>
                      </a:r>
                    </a:p>
                  </a:txBody>
                  <a:tcPr marL="86103" marR="86103"/>
                </a:tc>
                <a:tc>
                  <a:txBody>
                    <a:bodyPr/>
                    <a:lstStyle/>
                    <a:p>
                      <a:pPr algn="ctr"/>
                      <a:r>
                        <a:rPr lang="lv-LV" sz="1800" b="1" dirty="0">
                          <a:solidFill>
                            <a:schemeClr val="accent6"/>
                          </a:solidFill>
                        </a:rPr>
                        <a:t>X</a:t>
                      </a:r>
                    </a:p>
                  </a:txBody>
                  <a:tcPr marL="86103" marR="86103"/>
                </a:tc>
                <a:extLst>
                  <a:ext uri="{0D108BD9-81ED-4DB2-BD59-A6C34878D82A}">
                    <a16:rowId xmlns:a16="http://schemas.microsoft.com/office/drawing/2014/main" val="10010"/>
                  </a:ext>
                </a:extLst>
              </a:tr>
              <a:tr h="380427">
                <a:tc>
                  <a:txBody>
                    <a:bodyPr/>
                    <a:lstStyle/>
                    <a:p>
                      <a:r>
                        <a:rPr lang="lv-LV" sz="1800" b="1" dirty="0">
                          <a:solidFill>
                            <a:schemeClr val="tx1">
                              <a:lumMod val="65000"/>
                              <a:lumOff val="35000"/>
                            </a:schemeClr>
                          </a:solidFill>
                        </a:rPr>
                        <a:t>Dabas daudzveidība</a:t>
                      </a:r>
                    </a:p>
                  </a:txBody>
                  <a:tcPr marL="86103" marR="86103"/>
                </a:tc>
                <a:tc>
                  <a:txBody>
                    <a:bodyPr/>
                    <a:lstStyle/>
                    <a:p>
                      <a:pPr algn="ctr"/>
                      <a:r>
                        <a:rPr lang="lv-LV" sz="1800" b="1" dirty="0">
                          <a:solidFill>
                            <a:schemeClr val="tx1">
                              <a:lumMod val="65000"/>
                              <a:lumOff val="35000"/>
                            </a:schemeClr>
                          </a:solidFill>
                        </a:rPr>
                        <a:t>X</a:t>
                      </a:r>
                    </a:p>
                  </a:txBody>
                  <a:tcPr marL="86103" marR="86103"/>
                </a:tc>
                <a:tc>
                  <a:txBody>
                    <a:bodyPr/>
                    <a:lstStyle/>
                    <a:p>
                      <a:pPr algn="ctr"/>
                      <a:r>
                        <a:rPr lang="lv-LV" sz="1800" b="1" dirty="0">
                          <a:solidFill>
                            <a:schemeClr val="accent6"/>
                          </a:solidFill>
                        </a:rPr>
                        <a:t>X</a:t>
                      </a:r>
                    </a:p>
                  </a:txBody>
                  <a:tcPr marL="86103" marR="86103"/>
                </a:tc>
                <a:extLst>
                  <a:ext uri="{0D108BD9-81ED-4DB2-BD59-A6C34878D82A}">
                    <a16:rowId xmlns:a16="http://schemas.microsoft.com/office/drawing/2014/main" val="10008"/>
                  </a:ext>
                </a:extLst>
              </a:tr>
              <a:tr h="380427">
                <a:tc>
                  <a:txBody>
                    <a:bodyPr/>
                    <a:lstStyle/>
                    <a:p>
                      <a:r>
                        <a:rPr lang="lv-LV" sz="1800" b="1" dirty="0">
                          <a:solidFill>
                            <a:schemeClr val="tx1">
                              <a:lumMod val="65000"/>
                              <a:lumOff val="35000"/>
                            </a:schemeClr>
                          </a:solidFill>
                        </a:rPr>
                        <a:t>Kultūras mantojums</a:t>
                      </a:r>
                    </a:p>
                  </a:txBody>
                  <a:tcPr marL="86103" marR="86103"/>
                </a:tc>
                <a:tc>
                  <a:txBody>
                    <a:bodyPr/>
                    <a:lstStyle/>
                    <a:p>
                      <a:pPr algn="ctr"/>
                      <a:r>
                        <a:rPr lang="lv-LV" sz="1800" b="1" dirty="0">
                          <a:solidFill>
                            <a:schemeClr val="tx1">
                              <a:lumMod val="65000"/>
                              <a:lumOff val="35000"/>
                            </a:schemeClr>
                          </a:solidFill>
                        </a:rPr>
                        <a:t>X</a:t>
                      </a:r>
                    </a:p>
                  </a:txBody>
                  <a:tcPr marL="86103" marR="86103"/>
                </a:tc>
                <a:tc>
                  <a:txBody>
                    <a:bodyPr/>
                    <a:lstStyle/>
                    <a:p>
                      <a:pPr algn="ctr"/>
                      <a:endParaRPr lang="lv-LV" sz="1800" b="1" dirty="0">
                        <a:solidFill>
                          <a:schemeClr val="accent6"/>
                        </a:solidFill>
                      </a:endParaRPr>
                    </a:p>
                  </a:txBody>
                  <a:tcPr marL="86103" marR="86103"/>
                </a:tc>
                <a:extLst>
                  <a:ext uri="{0D108BD9-81ED-4DB2-BD59-A6C34878D82A}">
                    <a16:rowId xmlns:a16="http://schemas.microsoft.com/office/drawing/2014/main" val="10011"/>
                  </a:ext>
                </a:extLst>
              </a:tr>
              <a:tr h="380427">
                <a:tc>
                  <a:txBody>
                    <a:bodyPr/>
                    <a:lstStyle/>
                    <a:p>
                      <a:r>
                        <a:rPr lang="lv-LV" sz="1800" b="1" dirty="0">
                          <a:solidFill>
                            <a:schemeClr val="tx1">
                              <a:lumMod val="65000"/>
                              <a:lumOff val="35000"/>
                            </a:schemeClr>
                          </a:solidFill>
                        </a:rPr>
                        <a:t>Paaugstinātas bīstamības riska objekti</a:t>
                      </a:r>
                    </a:p>
                  </a:txBody>
                  <a:tcPr marL="86103" marR="86103"/>
                </a:tc>
                <a:tc>
                  <a:txBody>
                    <a:bodyPr/>
                    <a:lstStyle/>
                    <a:p>
                      <a:pPr algn="ctr"/>
                      <a:r>
                        <a:rPr lang="lv-LV" sz="1800" b="1" dirty="0">
                          <a:solidFill>
                            <a:schemeClr val="tx1">
                              <a:lumMod val="65000"/>
                              <a:lumOff val="35000"/>
                            </a:schemeClr>
                          </a:solidFill>
                        </a:rPr>
                        <a:t>X</a:t>
                      </a:r>
                    </a:p>
                  </a:txBody>
                  <a:tcPr marL="86103" marR="86103"/>
                </a:tc>
                <a:tc>
                  <a:txBody>
                    <a:bodyPr/>
                    <a:lstStyle/>
                    <a:p>
                      <a:pPr algn="ctr"/>
                      <a:r>
                        <a:rPr lang="lv-LV" sz="1800" b="1" dirty="0">
                          <a:solidFill>
                            <a:schemeClr val="accent6"/>
                          </a:solidFill>
                        </a:rPr>
                        <a:t>X</a:t>
                      </a:r>
                    </a:p>
                  </a:txBody>
                  <a:tcPr marL="86103" marR="86103"/>
                </a:tc>
                <a:extLst>
                  <a:ext uri="{0D108BD9-81ED-4DB2-BD59-A6C34878D82A}">
                    <a16:rowId xmlns:a16="http://schemas.microsoft.com/office/drawing/2014/main" val="10012"/>
                  </a:ext>
                </a:extLst>
              </a:tr>
              <a:tr h="380427">
                <a:tc>
                  <a:txBody>
                    <a:bodyPr/>
                    <a:lstStyle/>
                    <a:p>
                      <a:r>
                        <a:rPr lang="lv-LV" sz="1800" b="1" dirty="0">
                          <a:solidFill>
                            <a:schemeClr val="tx1">
                              <a:lumMod val="65000"/>
                              <a:lumOff val="35000"/>
                            </a:schemeClr>
                          </a:solidFill>
                        </a:rPr>
                        <a:t>Klimatiskie faktori</a:t>
                      </a:r>
                    </a:p>
                  </a:txBody>
                  <a:tcPr marL="86103" marR="86103"/>
                </a:tc>
                <a:tc>
                  <a:txBody>
                    <a:bodyPr/>
                    <a:lstStyle/>
                    <a:p>
                      <a:pPr algn="ctr"/>
                      <a:r>
                        <a:rPr lang="lv-LV" sz="1800" b="1" dirty="0">
                          <a:solidFill>
                            <a:schemeClr val="tx1">
                              <a:lumMod val="65000"/>
                              <a:lumOff val="35000"/>
                            </a:schemeClr>
                          </a:solidFill>
                        </a:rPr>
                        <a:t>X</a:t>
                      </a:r>
                    </a:p>
                  </a:txBody>
                  <a:tcPr marL="86103" marR="86103"/>
                </a:tc>
                <a:tc>
                  <a:txBody>
                    <a:bodyPr/>
                    <a:lstStyle/>
                    <a:p>
                      <a:pPr algn="ctr"/>
                      <a:r>
                        <a:rPr lang="lv-LV" sz="1800" b="1" dirty="0">
                          <a:solidFill>
                            <a:schemeClr val="accent6"/>
                          </a:solidFill>
                        </a:rPr>
                        <a:t>X</a:t>
                      </a:r>
                    </a:p>
                  </a:txBody>
                  <a:tcPr marL="86103" marR="86103"/>
                </a:tc>
                <a:extLst>
                  <a:ext uri="{0D108BD9-81ED-4DB2-BD59-A6C34878D82A}">
                    <a16:rowId xmlns:a16="http://schemas.microsoft.com/office/drawing/2014/main" val="10013"/>
                  </a:ext>
                </a:extLst>
              </a:tr>
              <a:tr h="380427">
                <a:tc>
                  <a:txBody>
                    <a:bodyPr/>
                    <a:lstStyle/>
                    <a:p>
                      <a:r>
                        <a:rPr lang="lv-LV" sz="1800" b="1" dirty="0">
                          <a:solidFill>
                            <a:schemeClr val="tx1">
                              <a:lumMod val="65000"/>
                              <a:lumOff val="35000"/>
                            </a:schemeClr>
                          </a:solidFill>
                        </a:rPr>
                        <a:t>Ģeoloģisko procesu riski</a:t>
                      </a:r>
                    </a:p>
                  </a:txBody>
                  <a:tcPr marL="86103" marR="86103"/>
                </a:tc>
                <a:tc>
                  <a:txBody>
                    <a:bodyPr/>
                    <a:lstStyle/>
                    <a:p>
                      <a:pPr algn="ctr"/>
                      <a:r>
                        <a:rPr lang="lv-LV" sz="1800" b="1" dirty="0">
                          <a:solidFill>
                            <a:schemeClr val="tx1">
                              <a:lumMod val="65000"/>
                              <a:lumOff val="35000"/>
                            </a:schemeClr>
                          </a:solidFill>
                        </a:rPr>
                        <a:t>X</a:t>
                      </a:r>
                    </a:p>
                  </a:txBody>
                  <a:tcPr marL="86103" marR="86103"/>
                </a:tc>
                <a:tc>
                  <a:txBody>
                    <a:bodyPr/>
                    <a:lstStyle/>
                    <a:p>
                      <a:pPr algn="ctr"/>
                      <a:endParaRPr lang="lv-LV" sz="1800" b="1" dirty="0">
                        <a:solidFill>
                          <a:schemeClr val="accent6"/>
                        </a:solidFill>
                      </a:endParaRPr>
                    </a:p>
                  </a:txBody>
                  <a:tcPr marL="86103" marR="86103"/>
                </a:tc>
                <a:extLst>
                  <a:ext uri="{0D108BD9-81ED-4DB2-BD59-A6C34878D82A}">
                    <a16:rowId xmlns:a16="http://schemas.microsoft.com/office/drawing/2014/main" val="10014"/>
                  </a:ext>
                </a:extLst>
              </a:tr>
              <a:tr h="380427">
                <a:tc>
                  <a:txBody>
                    <a:bodyPr/>
                    <a:lstStyle/>
                    <a:p>
                      <a:r>
                        <a:rPr lang="lv-LV" sz="1800" b="1" dirty="0">
                          <a:solidFill>
                            <a:schemeClr val="tx1">
                              <a:lumMod val="65000"/>
                              <a:lumOff val="35000"/>
                            </a:schemeClr>
                          </a:solidFill>
                        </a:rPr>
                        <a:t>Ainavas</a:t>
                      </a:r>
                    </a:p>
                  </a:txBody>
                  <a:tcPr marL="86103" marR="86103"/>
                </a:tc>
                <a:tc>
                  <a:txBody>
                    <a:bodyPr/>
                    <a:lstStyle/>
                    <a:p>
                      <a:pPr algn="ctr"/>
                      <a:r>
                        <a:rPr lang="lv-LV" sz="1800" b="1" dirty="0">
                          <a:solidFill>
                            <a:schemeClr val="tx1">
                              <a:lumMod val="65000"/>
                              <a:lumOff val="35000"/>
                            </a:schemeClr>
                          </a:solidFill>
                        </a:rPr>
                        <a:t>X</a:t>
                      </a:r>
                    </a:p>
                  </a:txBody>
                  <a:tcPr marL="86103" marR="86103"/>
                </a:tc>
                <a:tc>
                  <a:txBody>
                    <a:bodyPr/>
                    <a:lstStyle/>
                    <a:p>
                      <a:pPr algn="ctr"/>
                      <a:endParaRPr lang="lv-LV" sz="1800" b="1" dirty="0">
                        <a:solidFill>
                          <a:schemeClr val="accent6"/>
                        </a:solidFill>
                      </a:endParaRPr>
                    </a:p>
                  </a:txBody>
                  <a:tcPr marL="86103" marR="86103"/>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837765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2">
            <a:extLst>
              <a:ext uri="{28A0092B-C50C-407E-A947-70E740481C1C}">
                <a14:useLocalDpi xmlns:a14="http://schemas.microsoft.com/office/drawing/2010/main" val="0"/>
              </a:ext>
            </a:extLst>
          </a:blip>
          <a:srcRect l="-11" t="9" r="11" b="20361"/>
          <a:stretch/>
        </p:blipFill>
        <p:spPr>
          <a:xfrm>
            <a:off x="1365" y="765"/>
            <a:ext cx="12189280" cy="6856470"/>
          </a:xfrm>
          <a:prstGeom prst="rect">
            <a:avLst/>
          </a:prstGeom>
        </p:spPr>
      </p:pic>
      <p:sp>
        <p:nvSpPr>
          <p:cNvPr id="2" name="Title 1">
            <a:extLst>
              <a:ext uri="{FF2B5EF4-FFF2-40B4-BE49-F238E27FC236}">
                <a16:creationId xmlns:a16="http://schemas.microsoft.com/office/drawing/2014/main" id="{C79220F2-1C89-40A2-9085-316424E8E349}"/>
              </a:ext>
            </a:extLst>
          </p:cNvPr>
          <p:cNvSpPr>
            <a:spLocks noGrp="1"/>
          </p:cNvSpPr>
          <p:nvPr>
            <p:ph type="title"/>
          </p:nvPr>
        </p:nvSpPr>
        <p:spPr>
          <a:xfrm>
            <a:off x="1343472" y="188640"/>
            <a:ext cx="4536504" cy="1246460"/>
          </a:xfrm>
        </p:spPr>
        <p:txBody>
          <a:bodyPr anchor="ctr"/>
          <a:lstStyle/>
          <a:p>
            <a:pPr algn="ctr" rtl="0"/>
            <a:r>
              <a:rPr lang="lv-LV" sz="3600" dirty="0">
                <a:solidFill>
                  <a:prstClr val="black">
                    <a:lumMod val="65000"/>
                    <a:lumOff val="35000"/>
                  </a:prstClr>
                </a:solidFill>
                <a:latin typeface="Calibri"/>
                <a:ea typeface="+mn-ea"/>
                <a:cs typeface="+mn-cs"/>
              </a:rPr>
              <a:t>Gaisa kvalitāte</a:t>
            </a:r>
            <a:endParaRPr lang="en-GB" sz="3600" dirty="0">
              <a:solidFill>
                <a:prstClr val="black">
                  <a:lumMod val="65000"/>
                  <a:lumOff val="35000"/>
                </a:prstClr>
              </a:solidFill>
              <a:latin typeface="Calibri"/>
              <a:ea typeface="+mn-ea"/>
              <a:cs typeface="+mn-cs"/>
            </a:endParaRPr>
          </a:p>
        </p:txBody>
      </p:sp>
      <p:sp>
        <p:nvSpPr>
          <p:cNvPr id="3" name="Content Placeholder 2">
            <a:extLst>
              <a:ext uri="{FF2B5EF4-FFF2-40B4-BE49-F238E27FC236}">
                <a16:creationId xmlns:a16="http://schemas.microsoft.com/office/drawing/2014/main" id="{DC0DA930-F41E-4ADA-8AC4-2C0DBEA4BB0F}"/>
              </a:ext>
            </a:extLst>
          </p:cNvPr>
          <p:cNvSpPr>
            <a:spLocks noGrp="1"/>
          </p:cNvSpPr>
          <p:nvPr>
            <p:ph idx="1"/>
          </p:nvPr>
        </p:nvSpPr>
        <p:spPr>
          <a:xfrm>
            <a:off x="5997378" y="332656"/>
            <a:ext cx="6037866" cy="6192688"/>
          </a:xfrm>
          <a:solidFill>
            <a:schemeClr val="bg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2000" b="1" i="1" u="none" strike="noStrike" kern="1200" cap="none" spc="0" normalizeH="0" baseline="0" noProof="0" dirty="0">
                <a:ln>
                  <a:noFill/>
                </a:ln>
                <a:solidFill>
                  <a:prstClr val="black">
                    <a:lumMod val="65000"/>
                    <a:lumOff val="35000"/>
                  </a:prstClr>
                </a:solidFill>
                <a:effectLst/>
                <a:uLnTx/>
                <a:uFillTx/>
                <a:latin typeface="Calibri"/>
                <a:ea typeface="+mn-ea"/>
                <a:cs typeface="+mn-cs"/>
              </a:rPr>
              <a:t>Lielākie izaicinājumi:</a:t>
            </a:r>
          </a:p>
          <a:p>
            <a:pPr marL="322875" marR="0" lvl="0" indent="-3228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Pēdējo gadu laikā Rīgas pilsētā ir reģistrēti vairāku piesārņojošo vielu gaisa kvalitātes normatīvu un piesārņojuma novērtēšanas augšējo sliekšņu pārsniegumi</a:t>
            </a:r>
          </a:p>
          <a:p>
            <a:pPr marL="322875" marR="0" lvl="0" indent="-322875"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lv-LV"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Nozīmīgākie piesārņojuma avoti – autotransports, decentralizētas apkures iekārtas, kuģu satiksme, ražošanas (t.sk. siltumapgādes) uzņēmumi.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2000" b="1" i="1" u="none" strike="noStrike" kern="1200" cap="none" spc="0" normalizeH="0" baseline="0" noProof="0" dirty="0">
                <a:ln>
                  <a:noFill/>
                </a:ln>
                <a:solidFill>
                  <a:prstClr val="black">
                    <a:lumMod val="65000"/>
                    <a:lumOff val="35000"/>
                  </a:prstClr>
                </a:solidFill>
                <a:effectLst/>
                <a:uLnTx/>
                <a:uFillTx/>
                <a:latin typeface="Calibri"/>
                <a:ea typeface="+mn-ea"/>
                <a:cs typeface="+mn-cs"/>
              </a:rPr>
              <a:t>Veikto izmaiņu vērtējums:</a:t>
            </a:r>
          </a:p>
          <a:p>
            <a:pPr marL="269062" marR="0" lvl="0" indent="-26906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Pozitīva ietekme uz gaisa kvalitāti sagaidāma:</a:t>
            </a:r>
          </a:p>
          <a:p>
            <a:pPr marL="742950" marR="0" lvl="1" indent="-2857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lv-LV"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īstenojot aizliegumu uzstādīt jaunas sadedzināšanas iekārtas, kurās kā kurināmo enerģijas ražošanai paredzēts izmantot akmeņogles, brūnogles, kūdru un citu cieto kurināmo, izņemot cieto biomasu, kā to paredz Gaisa piesārņojuma samazināšanas rīcības plāna projekts 2020.-2030. gadam</a:t>
            </a:r>
          </a:p>
          <a:p>
            <a:pPr marL="742950" marR="0" lvl="1" indent="-2857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lv-LV"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izvirzot prasības </a:t>
            </a:r>
            <a:r>
              <a:rPr kumimoji="0" lang="lv-LV" sz="1800" b="0" i="0" u="none" strike="noStrike" kern="1200" cap="none" spc="0" normalizeH="0" baseline="0" noProof="0" dirty="0" err="1">
                <a:ln>
                  <a:noFill/>
                </a:ln>
                <a:solidFill>
                  <a:prstClr val="black">
                    <a:lumMod val="65000"/>
                    <a:lumOff val="35000"/>
                  </a:prstClr>
                </a:solidFill>
                <a:effectLst/>
                <a:uLnTx/>
                <a:uFillTx/>
                <a:latin typeface="Calibri"/>
                <a:ea typeface="+mn-ea"/>
                <a:cs typeface="+mn-cs"/>
              </a:rPr>
              <a:t>bezizmešu</a:t>
            </a:r>
            <a:r>
              <a:rPr kumimoji="0" lang="lv-LV"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 transportlīdzekļa uzlādes vietu izveidei</a:t>
            </a:r>
          </a:p>
          <a:p>
            <a:pPr marL="269062" marR="0" lvl="0" indent="-26906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Noteikumi saskaņoti ar plānotajām zonu iedalījuma izmaiņām, kas tiek noteiktas ar Rīgas domes saistošajiem noteikumiem par gaisa piesārņojuma teritoriālo zonējumu un siltumapgādes veida izvēli </a:t>
            </a:r>
          </a:p>
          <a:p>
            <a:pPr marL="0" indent="0">
              <a:buNone/>
            </a:pPr>
            <a:endParaRPr lang="en-GB" dirty="0"/>
          </a:p>
        </p:txBody>
      </p:sp>
      <p:sp>
        <p:nvSpPr>
          <p:cNvPr id="4" name="Text Placeholder 3">
            <a:extLst>
              <a:ext uri="{FF2B5EF4-FFF2-40B4-BE49-F238E27FC236}">
                <a16:creationId xmlns:a16="http://schemas.microsoft.com/office/drawing/2014/main" id="{0BEB8C8E-2B1B-41D7-91B5-B9B0DF74DD47}"/>
              </a:ext>
            </a:extLst>
          </p:cNvPr>
          <p:cNvSpPr>
            <a:spLocks noGrp="1"/>
          </p:cNvSpPr>
          <p:nvPr>
            <p:ph type="body" sz="half" idx="2"/>
          </p:nvPr>
        </p:nvSpPr>
        <p:spPr>
          <a:xfrm>
            <a:off x="1343472" y="1484784"/>
            <a:ext cx="4536504" cy="4641382"/>
          </a:xfrm>
        </p:spPr>
        <p:txBody>
          <a:bodyPr/>
          <a:lstStyle/>
          <a:p>
            <a:endParaRPr lang="lv-LV" dirty="0"/>
          </a:p>
          <a:p>
            <a:endParaRPr lang="lv-LV" dirty="0"/>
          </a:p>
          <a:p>
            <a:endParaRPr lang="en-GB" dirty="0"/>
          </a:p>
        </p:txBody>
      </p:sp>
      <p:pic>
        <p:nvPicPr>
          <p:cNvPr id="10" name="Picture 9">
            <a:extLst>
              <a:ext uri="{FF2B5EF4-FFF2-40B4-BE49-F238E27FC236}">
                <a16:creationId xmlns:a16="http://schemas.microsoft.com/office/drawing/2014/main" id="{E04AD518-885F-45D8-9815-9B7F8E5BE7A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503" y="1313599"/>
            <a:ext cx="4215186" cy="4320000"/>
          </a:xfrm>
          <a:prstGeom prst="rect">
            <a:avLst/>
          </a:prstGeom>
          <a:noFill/>
          <a:ln>
            <a:noFill/>
          </a:ln>
        </p:spPr>
      </p:pic>
      <p:sp>
        <p:nvSpPr>
          <p:cNvPr id="12" name="TextBox 11">
            <a:extLst>
              <a:ext uri="{FF2B5EF4-FFF2-40B4-BE49-F238E27FC236}">
                <a16:creationId xmlns:a16="http://schemas.microsoft.com/office/drawing/2014/main" id="{1D391624-AEC1-473C-8C6D-71A4ABB85E78}"/>
              </a:ext>
            </a:extLst>
          </p:cNvPr>
          <p:cNvSpPr txBox="1"/>
          <p:nvPr/>
        </p:nvSpPr>
        <p:spPr>
          <a:xfrm>
            <a:off x="1868042" y="5803000"/>
            <a:ext cx="3742107" cy="646331"/>
          </a:xfrm>
          <a:prstGeom prst="rect">
            <a:avLst/>
          </a:prstGeom>
          <a:noFill/>
        </p:spPr>
        <p:txBody>
          <a:bodyPr wrap="square">
            <a:spAutoFit/>
          </a:bodyPr>
          <a:lstStyle/>
          <a:p>
            <a:r>
              <a:rPr lang="lv-LV" b="1" dirty="0">
                <a:solidFill>
                  <a:schemeClr val="tx1">
                    <a:lumMod val="65000"/>
                    <a:lumOff val="35000"/>
                  </a:schemeClr>
                </a:solidFill>
              </a:rPr>
              <a:t>NO</a:t>
            </a:r>
            <a:r>
              <a:rPr lang="lv-LV" b="1" baseline="-25000" dirty="0">
                <a:solidFill>
                  <a:schemeClr val="tx1">
                    <a:lumMod val="65000"/>
                    <a:lumOff val="35000"/>
                  </a:schemeClr>
                </a:solidFill>
              </a:rPr>
              <a:t>2</a:t>
            </a:r>
            <a:r>
              <a:rPr lang="lv-LV" b="1" dirty="0">
                <a:solidFill>
                  <a:schemeClr val="tx1">
                    <a:lumMod val="65000"/>
                    <a:lumOff val="35000"/>
                  </a:schemeClr>
                </a:solidFill>
              </a:rPr>
              <a:t> piesārņojuma izkliede – gada vidējās koncentrācijas 2019. gadā</a:t>
            </a:r>
          </a:p>
        </p:txBody>
      </p:sp>
    </p:spTree>
    <p:extLst>
      <p:ext uri="{BB962C8B-B14F-4D97-AF65-F5344CB8AC3E}">
        <p14:creationId xmlns:p14="http://schemas.microsoft.com/office/powerpoint/2010/main" val="621946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a:extLst>
              <a:ext uri="{28A0092B-C50C-407E-A947-70E740481C1C}">
                <a14:useLocalDpi xmlns:a14="http://schemas.microsoft.com/office/drawing/2010/main" val="0"/>
              </a:ext>
            </a:extLst>
          </a:blip>
          <a:srcRect l="-11" t="9" r="11" b="20361"/>
          <a:stretch/>
        </p:blipFill>
        <p:spPr>
          <a:xfrm>
            <a:off x="1365" y="765"/>
            <a:ext cx="12189280" cy="6856470"/>
          </a:xfrm>
          <a:prstGeom prst="rect">
            <a:avLst/>
          </a:prstGeom>
        </p:spPr>
      </p:pic>
      <p:sp>
        <p:nvSpPr>
          <p:cNvPr id="5" name="Title 1">
            <a:extLst>
              <a:ext uri="{FF2B5EF4-FFF2-40B4-BE49-F238E27FC236}">
                <a16:creationId xmlns:a16="http://schemas.microsoft.com/office/drawing/2014/main" id="{7473FF9D-24DE-4797-881F-E431E3F3A178}"/>
              </a:ext>
            </a:extLst>
          </p:cNvPr>
          <p:cNvSpPr txBox="1">
            <a:spLocks/>
          </p:cNvSpPr>
          <p:nvPr/>
        </p:nvSpPr>
        <p:spPr>
          <a:xfrm>
            <a:off x="1316263" y="174262"/>
            <a:ext cx="4536504" cy="1246460"/>
          </a:xfrm>
          <a:prstGeom prst="rect">
            <a:avLst/>
          </a:prstGeom>
        </p:spPr>
        <p:txBody>
          <a:bodyPr vert="horz" lIns="91440" tIns="45720" rIns="91440" bIns="45720" rtlCol="0" anchor="ctr">
            <a:normAutofit/>
          </a:bodyPr>
          <a:lstStyle>
            <a:lvl1pPr algn="ctr" defTabSz="1148042" rtl="0" eaLnBrk="1" latinLnBrk="0" hangingPunct="1">
              <a:spcBef>
                <a:spcPct val="0"/>
              </a:spcBef>
              <a:buNone/>
              <a:defRPr sz="5524" kern="1200">
                <a:solidFill>
                  <a:schemeClr val="tx1"/>
                </a:solidFill>
                <a:latin typeface="+mj-lt"/>
                <a:ea typeface="+mj-ea"/>
                <a:cs typeface="+mj-cs"/>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lv-LV" sz="3600" b="1" i="0" u="none" strike="noStrike" kern="1200" cap="none" spc="0" normalizeH="0" baseline="0" noProof="0" dirty="0">
                <a:ln>
                  <a:noFill/>
                </a:ln>
                <a:solidFill>
                  <a:prstClr val="black">
                    <a:lumMod val="65000"/>
                    <a:lumOff val="35000"/>
                  </a:prstClr>
                </a:solidFill>
                <a:effectLst/>
                <a:uLnTx/>
                <a:uFillTx/>
                <a:latin typeface="Calibri"/>
                <a:ea typeface="+mn-ea"/>
                <a:cs typeface="+mn-cs"/>
              </a:rPr>
              <a:t>Ūdens kvalitāte</a:t>
            </a:r>
          </a:p>
        </p:txBody>
      </p:sp>
      <p:sp>
        <p:nvSpPr>
          <p:cNvPr id="6" name="Content Placeholder 2">
            <a:extLst>
              <a:ext uri="{FF2B5EF4-FFF2-40B4-BE49-F238E27FC236}">
                <a16:creationId xmlns:a16="http://schemas.microsoft.com/office/drawing/2014/main" id="{50F3B0A1-FCD5-4AF9-B6B1-71F4E2221561}"/>
              </a:ext>
            </a:extLst>
          </p:cNvPr>
          <p:cNvSpPr txBox="1">
            <a:spLocks/>
          </p:cNvSpPr>
          <p:nvPr/>
        </p:nvSpPr>
        <p:spPr>
          <a:xfrm>
            <a:off x="5970169" y="318278"/>
            <a:ext cx="6037866" cy="6192688"/>
          </a:xfrm>
          <a:prstGeom prst="rect">
            <a:avLst/>
          </a:prstGeom>
          <a:solidFill>
            <a:schemeClr val="bg2"/>
          </a:solidFill>
        </p:spPr>
        <p:txBody>
          <a:bodyPr vert="horz" lIns="91440" tIns="45720" rIns="91440" bIns="45720" rtlCol="0">
            <a:normAutofit/>
          </a:bodyPr>
          <a:lstStyle>
            <a:lvl1pPr marL="0" indent="0" algn="ctr" defTabSz="1148042" rtl="0" eaLnBrk="1" latinLnBrk="0" hangingPunct="1">
              <a:spcBef>
                <a:spcPct val="20000"/>
              </a:spcBef>
              <a:buFont typeface="Arial" pitchFamily="34" charset="0"/>
              <a:buNone/>
              <a:defRPr sz="4018" kern="1200">
                <a:solidFill>
                  <a:schemeClr val="tx1">
                    <a:tint val="75000"/>
                  </a:schemeClr>
                </a:solidFill>
                <a:latin typeface="+mn-lt"/>
                <a:ea typeface="+mn-ea"/>
                <a:cs typeface="+mn-cs"/>
              </a:defRPr>
            </a:lvl1pPr>
            <a:lvl2pPr marL="574021" indent="0" algn="ctr" defTabSz="1148042" rtl="0" eaLnBrk="1" latinLnBrk="0" hangingPunct="1">
              <a:spcBef>
                <a:spcPct val="20000"/>
              </a:spcBef>
              <a:buFont typeface="Arial" pitchFamily="34" charset="0"/>
              <a:buNone/>
              <a:defRPr sz="3515" kern="1200">
                <a:solidFill>
                  <a:schemeClr val="tx1">
                    <a:tint val="75000"/>
                  </a:schemeClr>
                </a:solidFill>
                <a:latin typeface="+mn-lt"/>
                <a:ea typeface="+mn-ea"/>
                <a:cs typeface="+mn-cs"/>
              </a:defRPr>
            </a:lvl2pPr>
            <a:lvl3pPr marL="1148042" indent="0" algn="ctr" defTabSz="1148042" rtl="0" eaLnBrk="1" latinLnBrk="0" hangingPunct="1">
              <a:spcBef>
                <a:spcPct val="20000"/>
              </a:spcBef>
              <a:buFont typeface="Arial" pitchFamily="34" charset="0"/>
              <a:buNone/>
              <a:defRPr sz="3013" kern="1200">
                <a:solidFill>
                  <a:schemeClr val="tx1">
                    <a:tint val="75000"/>
                  </a:schemeClr>
                </a:solidFill>
                <a:latin typeface="+mn-lt"/>
                <a:ea typeface="+mn-ea"/>
                <a:cs typeface="+mn-cs"/>
              </a:defRPr>
            </a:lvl3pPr>
            <a:lvl4pPr marL="1722064" indent="0" algn="ctr" defTabSz="1148042" rtl="0" eaLnBrk="1" latinLnBrk="0" hangingPunct="1">
              <a:spcBef>
                <a:spcPct val="20000"/>
              </a:spcBef>
              <a:buFont typeface="Arial" pitchFamily="34" charset="0"/>
              <a:buNone/>
              <a:defRPr sz="2511" kern="1200">
                <a:solidFill>
                  <a:schemeClr val="tx1">
                    <a:tint val="75000"/>
                  </a:schemeClr>
                </a:solidFill>
                <a:latin typeface="+mn-lt"/>
                <a:ea typeface="+mn-ea"/>
                <a:cs typeface="+mn-cs"/>
              </a:defRPr>
            </a:lvl4pPr>
            <a:lvl5pPr marL="2296085" indent="0" algn="ctr" defTabSz="1148042" rtl="0" eaLnBrk="1" latinLnBrk="0" hangingPunct="1">
              <a:spcBef>
                <a:spcPct val="20000"/>
              </a:spcBef>
              <a:buFont typeface="Arial" pitchFamily="34" charset="0"/>
              <a:buNone/>
              <a:defRPr sz="2511" kern="1200">
                <a:solidFill>
                  <a:schemeClr val="tx1">
                    <a:tint val="75000"/>
                  </a:schemeClr>
                </a:solidFill>
                <a:latin typeface="+mn-lt"/>
                <a:ea typeface="+mn-ea"/>
                <a:cs typeface="+mn-cs"/>
              </a:defRPr>
            </a:lvl5pPr>
            <a:lvl6pPr marL="2870106" indent="0" algn="ctr" defTabSz="1148042" rtl="0" eaLnBrk="1" latinLnBrk="0" hangingPunct="1">
              <a:spcBef>
                <a:spcPct val="20000"/>
              </a:spcBef>
              <a:buFont typeface="Arial" pitchFamily="34" charset="0"/>
              <a:buNone/>
              <a:defRPr sz="2511" kern="1200">
                <a:solidFill>
                  <a:schemeClr val="tx1">
                    <a:tint val="75000"/>
                  </a:schemeClr>
                </a:solidFill>
                <a:latin typeface="+mn-lt"/>
                <a:ea typeface="+mn-ea"/>
                <a:cs typeface="+mn-cs"/>
              </a:defRPr>
            </a:lvl6pPr>
            <a:lvl7pPr marL="3444128" indent="0" algn="ctr" defTabSz="1148042" rtl="0" eaLnBrk="1" latinLnBrk="0" hangingPunct="1">
              <a:spcBef>
                <a:spcPct val="20000"/>
              </a:spcBef>
              <a:buFont typeface="Arial" pitchFamily="34" charset="0"/>
              <a:buNone/>
              <a:defRPr sz="2511" kern="1200">
                <a:solidFill>
                  <a:schemeClr val="tx1">
                    <a:tint val="75000"/>
                  </a:schemeClr>
                </a:solidFill>
                <a:latin typeface="+mn-lt"/>
                <a:ea typeface="+mn-ea"/>
                <a:cs typeface="+mn-cs"/>
              </a:defRPr>
            </a:lvl7pPr>
            <a:lvl8pPr marL="4018149" indent="0" algn="ctr" defTabSz="1148042" rtl="0" eaLnBrk="1" latinLnBrk="0" hangingPunct="1">
              <a:spcBef>
                <a:spcPct val="20000"/>
              </a:spcBef>
              <a:buFont typeface="Arial" pitchFamily="34" charset="0"/>
              <a:buNone/>
              <a:defRPr sz="2511" kern="1200">
                <a:solidFill>
                  <a:schemeClr val="tx1">
                    <a:tint val="75000"/>
                  </a:schemeClr>
                </a:solidFill>
                <a:latin typeface="+mn-lt"/>
                <a:ea typeface="+mn-ea"/>
                <a:cs typeface="+mn-cs"/>
              </a:defRPr>
            </a:lvl8pPr>
            <a:lvl9pPr marL="4592170" indent="0" algn="ctr" defTabSz="1148042" rtl="0" eaLnBrk="1" latinLnBrk="0" hangingPunct="1">
              <a:spcBef>
                <a:spcPct val="20000"/>
              </a:spcBef>
              <a:buFont typeface="Arial" pitchFamily="34" charset="0"/>
              <a:buNone/>
              <a:defRPr sz="2511"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2000" b="1" i="1" u="none" strike="noStrike" kern="1200" cap="none" spc="0" normalizeH="0" baseline="0" noProof="0" dirty="0">
                <a:ln>
                  <a:noFill/>
                </a:ln>
                <a:solidFill>
                  <a:prstClr val="black">
                    <a:lumMod val="65000"/>
                    <a:lumOff val="35000"/>
                  </a:prstClr>
                </a:solidFill>
                <a:effectLst/>
                <a:uLnTx/>
                <a:uFillTx/>
                <a:latin typeface="Calibri"/>
                <a:ea typeface="+mn-ea"/>
                <a:cs typeface="+mn-cs"/>
              </a:rPr>
              <a:t>Lielākie izaicinājumi:</a:t>
            </a:r>
          </a:p>
          <a:p>
            <a:pPr marL="322875" marR="0" lvl="0" indent="-3228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Ķīmiskā kvalitāte Rīgas pilsētā ir vērtēta 7 ūdensobjektos, kuros visos ķīmiskā kvalitāte ir novērtēta kā slikta. </a:t>
            </a:r>
          </a:p>
          <a:p>
            <a:pPr marL="322875" marR="0" lvl="0" indent="-322875"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lv-LV"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Lielākajā daļā ŪO Rīgā kā būtiska slodze ir novērtēti </a:t>
            </a:r>
            <a:r>
              <a:rPr kumimoji="0" lang="lv-LV" sz="1800" b="0" i="0" u="none" strike="noStrike" kern="1200" cap="none" spc="0" normalizeH="0" baseline="0" noProof="0" dirty="0" err="1">
                <a:ln>
                  <a:noFill/>
                </a:ln>
                <a:solidFill>
                  <a:prstClr val="black">
                    <a:lumMod val="65000"/>
                    <a:lumOff val="35000"/>
                  </a:prstClr>
                </a:solidFill>
                <a:effectLst/>
                <a:uLnTx/>
                <a:uFillTx/>
                <a:latin typeface="Calibri"/>
                <a:ea typeface="+mn-ea"/>
                <a:cs typeface="+mn-cs"/>
              </a:rPr>
              <a:t>hidromorfoloģiskie</a:t>
            </a:r>
            <a:r>
              <a:rPr kumimoji="0" lang="lv-LV"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 pārveidojumi, kam seko biogēnu piesārņojums no punktveida un izkliedētajiem avotiem. </a:t>
            </a:r>
            <a:endParaRPr kumimoji="0" lang="lv-LV" sz="2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2000" b="1" i="1" u="none" strike="noStrike" kern="1200" cap="none" spc="0" normalizeH="0" baseline="0" noProof="0" dirty="0">
                <a:ln>
                  <a:noFill/>
                </a:ln>
                <a:solidFill>
                  <a:prstClr val="black">
                    <a:lumMod val="65000"/>
                    <a:lumOff val="35000"/>
                  </a:prstClr>
                </a:solidFill>
                <a:effectLst/>
                <a:uLnTx/>
                <a:uFillTx/>
                <a:latin typeface="Calibri"/>
                <a:ea typeface="+mn-ea"/>
                <a:cs typeface="+mn-cs"/>
              </a:rPr>
              <a:t>Veikto izmaiņu vērtējums:</a:t>
            </a:r>
          </a:p>
          <a:p>
            <a:pPr marL="269062" marR="0" lvl="0" indent="-26906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Apbūves teritorijas, kurās ierīkojamas centralizētās kanalizācijas sistēmas Rīgas pilsētā, neaptver visu Rīgas pilsētas administratīvo teritoriju, un ārpus aglomerācijas robežas paliks rajoni, kur notekūdeņu apsaimniekošana notiks decentralizēti</a:t>
            </a:r>
          </a:p>
          <a:p>
            <a:pPr marL="269062" marR="0" lvl="0" indent="-26906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Pozitīvi vērtējami risinājumi:</a:t>
            </a:r>
          </a:p>
          <a:p>
            <a:pPr marL="742950" marR="0" lvl="1" indent="-2857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lv-LV"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ierobežojums novadīt notekūdeņus vidē bez piesārņojošās darbības reģistrācijas vai atļaujas, ja notekūdeņu apjoms pārsniedz 5 m</a:t>
            </a:r>
            <a:r>
              <a:rPr kumimoji="0" lang="lv-LV" sz="1800" b="0" i="0" u="none" strike="noStrike" kern="1200" cap="none" spc="0" normalizeH="0" baseline="30000" noProof="0" dirty="0">
                <a:ln>
                  <a:noFill/>
                </a:ln>
                <a:solidFill>
                  <a:prstClr val="black">
                    <a:lumMod val="65000"/>
                    <a:lumOff val="35000"/>
                  </a:prstClr>
                </a:solidFill>
                <a:effectLst/>
                <a:uLnTx/>
                <a:uFillTx/>
                <a:latin typeface="Calibri"/>
                <a:ea typeface="+mn-ea"/>
                <a:cs typeface="+mn-cs"/>
              </a:rPr>
              <a:t>3</a:t>
            </a:r>
            <a:r>
              <a:rPr kumimoji="0" lang="lv-LV"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/diennaktī. </a:t>
            </a:r>
          </a:p>
          <a:p>
            <a:pPr marL="742950" marR="0" lvl="1" indent="-2857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lv-LV" sz="1800" dirty="0">
                <a:solidFill>
                  <a:prstClr val="black">
                    <a:lumMod val="65000"/>
                    <a:lumOff val="35000"/>
                  </a:prstClr>
                </a:solidFill>
                <a:latin typeface="Calibri"/>
              </a:rPr>
              <a:t>p</a:t>
            </a:r>
            <a:r>
              <a:rPr kumimoji="0" lang="lv-LV" sz="1800" b="0" i="0" u="none" strike="noStrike" kern="1200" cap="none" spc="0" normalizeH="0" baseline="0" noProof="0" dirty="0" err="1">
                <a:ln>
                  <a:noFill/>
                </a:ln>
                <a:solidFill>
                  <a:prstClr val="black">
                    <a:lumMod val="65000"/>
                    <a:lumOff val="35000"/>
                  </a:prstClr>
                </a:solidFill>
                <a:effectLst/>
                <a:uLnTx/>
                <a:uFillTx/>
                <a:latin typeface="Calibri"/>
                <a:ea typeface="+mn-ea"/>
                <a:cs typeface="+mn-cs"/>
              </a:rPr>
              <a:t>aplašināta</a:t>
            </a:r>
            <a:r>
              <a:rPr kumimoji="0" lang="lv-LV"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 iespēja lietusūdeņu apsaimniekošanā pielietot zaļos risinājumus, kuri atslogos centralizētās kanalizācijas sistēmas un mazinās plūdu risku lietus epizožu laikā</a:t>
            </a:r>
          </a:p>
          <a:p>
            <a:endParaRPr lang="en-GB" dirty="0"/>
          </a:p>
        </p:txBody>
      </p:sp>
      <p:sp>
        <p:nvSpPr>
          <p:cNvPr id="8" name="TextBox 7">
            <a:extLst>
              <a:ext uri="{FF2B5EF4-FFF2-40B4-BE49-F238E27FC236}">
                <a16:creationId xmlns:a16="http://schemas.microsoft.com/office/drawing/2014/main" id="{4031FCFE-EA5B-451E-9308-F8D06FC4D416}"/>
              </a:ext>
            </a:extLst>
          </p:cNvPr>
          <p:cNvSpPr txBox="1"/>
          <p:nvPr/>
        </p:nvSpPr>
        <p:spPr>
          <a:xfrm>
            <a:off x="1943882" y="5661248"/>
            <a:ext cx="3742107" cy="923330"/>
          </a:xfrm>
          <a:prstGeom prst="rect">
            <a:avLst/>
          </a:prstGeom>
          <a:noFill/>
        </p:spPr>
        <p:txBody>
          <a:bodyPr wrap="square">
            <a:spAutoFit/>
          </a:bodyPr>
          <a:lstStyle/>
          <a:p>
            <a:r>
              <a:rPr lang="lv-LV" sz="1800" b="1" dirty="0">
                <a:solidFill>
                  <a:schemeClr val="tx1">
                    <a:lumMod val="65000"/>
                    <a:lumOff val="35000"/>
                  </a:schemeClr>
                </a:solidFill>
              </a:rPr>
              <a:t>Virszemes ŪO izvietojums Rīgas pilsētas teritorijā un to ekoloģiskā kvalitāte/potenciāls</a:t>
            </a:r>
          </a:p>
        </p:txBody>
      </p:sp>
      <p:pic>
        <p:nvPicPr>
          <p:cNvPr id="9" name="Picture 8">
            <a:extLst>
              <a:ext uri="{FF2B5EF4-FFF2-40B4-BE49-F238E27FC236}">
                <a16:creationId xmlns:a16="http://schemas.microsoft.com/office/drawing/2014/main" id="{EBC27412-F2AF-4B3C-A912-D0A396C0EB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7106" y="1254622"/>
            <a:ext cx="4075661" cy="4320000"/>
          </a:xfrm>
          <a:prstGeom prst="rect">
            <a:avLst/>
          </a:prstGeom>
        </p:spPr>
      </p:pic>
    </p:spTree>
    <p:extLst>
      <p:ext uri="{BB962C8B-B14F-4D97-AF65-F5344CB8AC3E}">
        <p14:creationId xmlns:p14="http://schemas.microsoft.com/office/powerpoint/2010/main" val="2141332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a:extLst>
              <a:ext uri="{28A0092B-C50C-407E-A947-70E740481C1C}">
                <a14:useLocalDpi xmlns:a14="http://schemas.microsoft.com/office/drawing/2010/main" val="0"/>
              </a:ext>
            </a:extLst>
          </a:blip>
          <a:srcRect l="-11" t="9" r="11" b="20361"/>
          <a:stretch/>
        </p:blipFill>
        <p:spPr>
          <a:xfrm>
            <a:off x="1365" y="765"/>
            <a:ext cx="12189280" cy="6856470"/>
          </a:xfrm>
          <a:prstGeom prst="rect">
            <a:avLst/>
          </a:prstGeom>
        </p:spPr>
      </p:pic>
      <p:sp>
        <p:nvSpPr>
          <p:cNvPr id="5" name="Title 1">
            <a:extLst>
              <a:ext uri="{FF2B5EF4-FFF2-40B4-BE49-F238E27FC236}">
                <a16:creationId xmlns:a16="http://schemas.microsoft.com/office/drawing/2014/main" id="{09DC3491-A007-46AF-8DB5-56ADD64B73E4}"/>
              </a:ext>
            </a:extLst>
          </p:cNvPr>
          <p:cNvSpPr txBox="1">
            <a:spLocks/>
          </p:cNvSpPr>
          <p:nvPr/>
        </p:nvSpPr>
        <p:spPr>
          <a:xfrm>
            <a:off x="1316263" y="174262"/>
            <a:ext cx="4536504" cy="1246460"/>
          </a:xfrm>
          <a:prstGeom prst="rect">
            <a:avLst/>
          </a:prstGeom>
        </p:spPr>
        <p:txBody>
          <a:bodyPr vert="horz" lIns="91440" tIns="45720" rIns="91440" bIns="45720" rtlCol="0" anchor="ctr">
            <a:normAutofit/>
          </a:bodyPr>
          <a:lstStyle>
            <a:lvl1pPr algn="ctr" defTabSz="1148042" rtl="0" eaLnBrk="1" latinLnBrk="0" hangingPunct="1">
              <a:spcBef>
                <a:spcPct val="0"/>
              </a:spcBef>
              <a:buNone/>
              <a:defRPr sz="5524" kern="1200">
                <a:solidFill>
                  <a:schemeClr val="tx1"/>
                </a:solidFill>
                <a:latin typeface="+mj-lt"/>
                <a:ea typeface="+mj-ea"/>
                <a:cs typeface="+mj-cs"/>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lv-LV" sz="3600" b="1" i="0" u="none" strike="noStrike" kern="1200" cap="none" spc="0" normalizeH="0" baseline="0" noProof="0" dirty="0">
                <a:ln>
                  <a:noFill/>
                </a:ln>
                <a:solidFill>
                  <a:prstClr val="black">
                    <a:lumMod val="65000"/>
                    <a:lumOff val="35000"/>
                  </a:prstClr>
                </a:solidFill>
                <a:effectLst/>
                <a:uLnTx/>
                <a:uFillTx/>
                <a:latin typeface="Calibri"/>
                <a:ea typeface="+mn-ea"/>
                <a:cs typeface="+mn-cs"/>
              </a:rPr>
              <a:t>Vides troksnis</a:t>
            </a:r>
          </a:p>
        </p:txBody>
      </p:sp>
      <p:sp>
        <p:nvSpPr>
          <p:cNvPr id="6" name="Content Placeholder 2">
            <a:extLst>
              <a:ext uri="{FF2B5EF4-FFF2-40B4-BE49-F238E27FC236}">
                <a16:creationId xmlns:a16="http://schemas.microsoft.com/office/drawing/2014/main" id="{3EE9AE9B-7588-4334-851C-EE112A290228}"/>
              </a:ext>
            </a:extLst>
          </p:cNvPr>
          <p:cNvSpPr txBox="1">
            <a:spLocks/>
          </p:cNvSpPr>
          <p:nvPr/>
        </p:nvSpPr>
        <p:spPr>
          <a:xfrm>
            <a:off x="5970169" y="318278"/>
            <a:ext cx="6037866" cy="6192688"/>
          </a:xfrm>
          <a:prstGeom prst="rect">
            <a:avLst/>
          </a:prstGeom>
          <a:solidFill>
            <a:schemeClr val="bg2"/>
          </a:solidFill>
        </p:spPr>
        <p:txBody>
          <a:bodyPr vert="horz" lIns="91440" tIns="45720" rIns="91440" bIns="45720" rtlCol="0">
            <a:normAutofit/>
          </a:bodyPr>
          <a:lstStyle>
            <a:lvl1pPr marL="0" indent="0" algn="ctr" defTabSz="1148042" rtl="0" eaLnBrk="1" latinLnBrk="0" hangingPunct="1">
              <a:spcBef>
                <a:spcPct val="20000"/>
              </a:spcBef>
              <a:buFont typeface="Arial" pitchFamily="34" charset="0"/>
              <a:buNone/>
              <a:defRPr sz="4018" kern="1200">
                <a:solidFill>
                  <a:schemeClr val="tx1">
                    <a:tint val="75000"/>
                  </a:schemeClr>
                </a:solidFill>
                <a:latin typeface="+mn-lt"/>
                <a:ea typeface="+mn-ea"/>
                <a:cs typeface="+mn-cs"/>
              </a:defRPr>
            </a:lvl1pPr>
            <a:lvl2pPr marL="574021" indent="0" algn="ctr" defTabSz="1148042" rtl="0" eaLnBrk="1" latinLnBrk="0" hangingPunct="1">
              <a:spcBef>
                <a:spcPct val="20000"/>
              </a:spcBef>
              <a:buFont typeface="Arial" pitchFamily="34" charset="0"/>
              <a:buNone/>
              <a:defRPr sz="3515" kern="1200">
                <a:solidFill>
                  <a:schemeClr val="tx1">
                    <a:tint val="75000"/>
                  </a:schemeClr>
                </a:solidFill>
                <a:latin typeface="+mn-lt"/>
                <a:ea typeface="+mn-ea"/>
                <a:cs typeface="+mn-cs"/>
              </a:defRPr>
            </a:lvl2pPr>
            <a:lvl3pPr marL="1148042" indent="0" algn="ctr" defTabSz="1148042" rtl="0" eaLnBrk="1" latinLnBrk="0" hangingPunct="1">
              <a:spcBef>
                <a:spcPct val="20000"/>
              </a:spcBef>
              <a:buFont typeface="Arial" pitchFamily="34" charset="0"/>
              <a:buNone/>
              <a:defRPr sz="3013" kern="1200">
                <a:solidFill>
                  <a:schemeClr val="tx1">
                    <a:tint val="75000"/>
                  </a:schemeClr>
                </a:solidFill>
                <a:latin typeface="+mn-lt"/>
                <a:ea typeface="+mn-ea"/>
                <a:cs typeface="+mn-cs"/>
              </a:defRPr>
            </a:lvl3pPr>
            <a:lvl4pPr marL="1722064" indent="0" algn="ctr" defTabSz="1148042" rtl="0" eaLnBrk="1" latinLnBrk="0" hangingPunct="1">
              <a:spcBef>
                <a:spcPct val="20000"/>
              </a:spcBef>
              <a:buFont typeface="Arial" pitchFamily="34" charset="0"/>
              <a:buNone/>
              <a:defRPr sz="2511" kern="1200">
                <a:solidFill>
                  <a:schemeClr val="tx1">
                    <a:tint val="75000"/>
                  </a:schemeClr>
                </a:solidFill>
                <a:latin typeface="+mn-lt"/>
                <a:ea typeface="+mn-ea"/>
                <a:cs typeface="+mn-cs"/>
              </a:defRPr>
            </a:lvl4pPr>
            <a:lvl5pPr marL="2296085" indent="0" algn="ctr" defTabSz="1148042" rtl="0" eaLnBrk="1" latinLnBrk="0" hangingPunct="1">
              <a:spcBef>
                <a:spcPct val="20000"/>
              </a:spcBef>
              <a:buFont typeface="Arial" pitchFamily="34" charset="0"/>
              <a:buNone/>
              <a:defRPr sz="2511" kern="1200">
                <a:solidFill>
                  <a:schemeClr val="tx1">
                    <a:tint val="75000"/>
                  </a:schemeClr>
                </a:solidFill>
                <a:latin typeface="+mn-lt"/>
                <a:ea typeface="+mn-ea"/>
                <a:cs typeface="+mn-cs"/>
              </a:defRPr>
            </a:lvl5pPr>
            <a:lvl6pPr marL="2870106" indent="0" algn="ctr" defTabSz="1148042" rtl="0" eaLnBrk="1" latinLnBrk="0" hangingPunct="1">
              <a:spcBef>
                <a:spcPct val="20000"/>
              </a:spcBef>
              <a:buFont typeface="Arial" pitchFamily="34" charset="0"/>
              <a:buNone/>
              <a:defRPr sz="2511" kern="1200">
                <a:solidFill>
                  <a:schemeClr val="tx1">
                    <a:tint val="75000"/>
                  </a:schemeClr>
                </a:solidFill>
                <a:latin typeface="+mn-lt"/>
                <a:ea typeface="+mn-ea"/>
                <a:cs typeface="+mn-cs"/>
              </a:defRPr>
            </a:lvl6pPr>
            <a:lvl7pPr marL="3444128" indent="0" algn="ctr" defTabSz="1148042" rtl="0" eaLnBrk="1" latinLnBrk="0" hangingPunct="1">
              <a:spcBef>
                <a:spcPct val="20000"/>
              </a:spcBef>
              <a:buFont typeface="Arial" pitchFamily="34" charset="0"/>
              <a:buNone/>
              <a:defRPr sz="2511" kern="1200">
                <a:solidFill>
                  <a:schemeClr val="tx1">
                    <a:tint val="75000"/>
                  </a:schemeClr>
                </a:solidFill>
                <a:latin typeface="+mn-lt"/>
                <a:ea typeface="+mn-ea"/>
                <a:cs typeface="+mn-cs"/>
              </a:defRPr>
            </a:lvl7pPr>
            <a:lvl8pPr marL="4018149" indent="0" algn="ctr" defTabSz="1148042" rtl="0" eaLnBrk="1" latinLnBrk="0" hangingPunct="1">
              <a:spcBef>
                <a:spcPct val="20000"/>
              </a:spcBef>
              <a:buFont typeface="Arial" pitchFamily="34" charset="0"/>
              <a:buNone/>
              <a:defRPr sz="2511" kern="1200">
                <a:solidFill>
                  <a:schemeClr val="tx1">
                    <a:tint val="75000"/>
                  </a:schemeClr>
                </a:solidFill>
                <a:latin typeface="+mn-lt"/>
                <a:ea typeface="+mn-ea"/>
                <a:cs typeface="+mn-cs"/>
              </a:defRPr>
            </a:lvl8pPr>
            <a:lvl9pPr marL="4592170" indent="0" algn="ctr" defTabSz="1148042" rtl="0" eaLnBrk="1" latinLnBrk="0" hangingPunct="1">
              <a:spcBef>
                <a:spcPct val="20000"/>
              </a:spcBef>
              <a:buFont typeface="Arial" pitchFamily="34" charset="0"/>
              <a:buNone/>
              <a:defRPr sz="2511"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2000" b="1" i="1" u="none" strike="noStrike" kern="1200" cap="none" spc="0" normalizeH="0" baseline="0" noProof="0" dirty="0">
                <a:ln>
                  <a:noFill/>
                </a:ln>
                <a:solidFill>
                  <a:prstClr val="black">
                    <a:lumMod val="65000"/>
                    <a:lumOff val="35000"/>
                  </a:prstClr>
                </a:solidFill>
                <a:effectLst/>
                <a:uLnTx/>
                <a:uFillTx/>
                <a:latin typeface="Calibri"/>
                <a:ea typeface="+mn-ea"/>
                <a:cs typeface="+mn-cs"/>
              </a:rPr>
              <a:t>Lielākie izaicinājumi:</a:t>
            </a:r>
          </a:p>
          <a:p>
            <a:pPr marL="322875" marR="0" lvl="0" indent="-3228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Nozīmīgākais vides trokšņa avots Rīgas pilsētā ir autotransports, kura kustības intensitāte pēdējo desmit gadu laikā ir pieaugusi gan Rīgas pilsētā, gan uz valsts autoceļiem Rīgas tuvumā. </a:t>
            </a:r>
          </a:p>
          <a:p>
            <a:pPr marL="322875" marR="0" lvl="0" indent="-322875"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lv-LV"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Autotransporta radītam trokšņa piesārņojuma līmenim, kas augstāks par 55 </a:t>
            </a:r>
            <a:r>
              <a:rPr kumimoji="0" lang="lv-LV" sz="1800" b="0" i="0" u="none" strike="noStrike" kern="1200" cap="none" spc="0" normalizeH="0" baseline="0" noProof="0" dirty="0" err="1">
                <a:ln>
                  <a:noFill/>
                </a:ln>
                <a:solidFill>
                  <a:prstClr val="black">
                    <a:lumMod val="65000"/>
                    <a:lumOff val="35000"/>
                  </a:prstClr>
                </a:solidFill>
                <a:effectLst/>
                <a:uLnTx/>
                <a:uFillTx/>
                <a:latin typeface="Calibri"/>
                <a:ea typeface="+mn-ea"/>
                <a:cs typeface="+mn-cs"/>
              </a:rPr>
              <a:t>dB(A</a:t>
            </a:r>
            <a:r>
              <a:rPr kumimoji="0" lang="lv-LV"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 nakts periodā, ir pakļautas Rīgas pilsētas teritorijas, kurās dzīvo vairāk nekā 230 tūkst. (35%) iedzīvotāju.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2000" b="1" i="1" u="none" strike="noStrike" kern="1200" cap="none" spc="0" normalizeH="0" baseline="0" noProof="0" dirty="0">
                <a:ln>
                  <a:noFill/>
                </a:ln>
                <a:solidFill>
                  <a:prstClr val="black">
                    <a:lumMod val="65000"/>
                    <a:lumOff val="35000"/>
                  </a:prstClr>
                </a:solidFill>
                <a:effectLst/>
                <a:uLnTx/>
                <a:uFillTx/>
                <a:latin typeface="Calibri"/>
                <a:ea typeface="+mn-ea"/>
                <a:cs typeface="+mn-cs"/>
              </a:rPr>
              <a:t>Veikto izmaiņu vērtējums:</a:t>
            </a:r>
          </a:p>
          <a:p>
            <a:pPr marL="269062" marR="0" lvl="0" indent="-26906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Alternatīvās enerģijas apgādes iekārtu uzstādīšana atļauta, ja tiek nodrošinātas prasības par iekārtas radītā trokšņa līmeņa ietekmes novērtēšanu (virs 80 </a:t>
            </a:r>
            <a:r>
              <a:rPr kumimoji="0" lang="lv-LV" sz="1800" b="0" i="0" u="none" strike="noStrike" kern="1200" cap="none" spc="0" normalizeH="0" baseline="0" noProof="0" dirty="0" err="1">
                <a:ln>
                  <a:noFill/>
                </a:ln>
                <a:solidFill>
                  <a:prstClr val="black">
                    <a:lumMod val="65000"/>
                    <a:lumOff val="35000"/>
                  </a:prstClr>
                </a:solidFill>
                <a:effectLst/>
                <a:uLnTx/>
                <a:uFillTx/>
                <a:latin typeface="Calibri"/>
                <a:ea typeface="+mn-ea"/>
                <a:cs typeface="+mn-cs"/>
              </a:rPr>
              <a:t>dB(A</a:t>
            </a:r>
            <a:r>
              <a:rPr kumimoji="0" lang="lv-LV"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 un prettrokšņa pasākumu veikšanu izpilde</a:t>
            </a:r>
          </a:p>
        </p:txBody>
      </p:sp>
      <p:sp>
        <p:nvSpPr>
          <p:cNvPr id="8" name="TextBox 7">
            <a:extLst>
              <a:ext uri="{FF2B5EF4-FFF2-40B4-BE49-F238E27FC236}">
                <a16:creationId xmlns:a16="http://schemas.microsoft.com/office/drawing/2014/main" id="{2470DB3B-F470-4F35-983C-D5F1F9ECC198}"/>
              </a:ext>
            </a:extLst>
          </p:cNvPr>
          <p:cNvSpPr txBox="1"/>
          <p:nvPr/>
        </p:nvSpPr>
        <p:spPr>
          <a:xfrm>
            <a:off x="1919536" y="5805264"/>
            <a:ext cx="3742107" cy="646331"/>
          </a:xfrm>
          <a:prstGeom prst="rect">
            <a:avLst/>
          </a:prstGeom>
          <a:noFill/>
        </p:spPr>
        <p:txBody>
          <a:bodyPr wrap="square">
            <a:spAutoFit/>
          </a:bodyPr>
          <a:lstStyle/>
          <a:p>
            <a:r>
              <a:rPr lang="lv-LV" sz="1800" b="1" dirty="0">
                <a:solidFill>
                  <a:schemeClr val="tx1">
                    <a:lumMod val="65000"/>
                    <a:lumOff val="35000"/>
                  </a:schemeClr>
                </a:solidFill>
              </a:rPr>
              <a:t>Kopējais trokšņa piesārņojuma līmenis Rīgas pilsētā nakts periodā</a:t>
            </a:r>
          </a:p>
        </p:txBody>
      </p:sp>
      <p:pic>
        <p:nvPicPr>
          <p:cNvPr id="9" name="Picture 8">
            <a:extLst>
              <a:ext uri="{FF2B5EF4-FFF2-40B4-BE49-F238E27FC236}">
                <a16:creationId xmlns:a16="http://schemas.microsoft.com/office/drawing/2014/main" id="{2CE1F844-E754-45D1-8B2D-F4CE22003C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3680" y="1340768"/>
            <a:ext cx="4178619" cy="4320000"/>
          </a:xfrm>
          <a:prstGeom prst="rect">
            <a:avLst/>
          </a:prstGeom>
        </p:spPr>
      </p:pic>
    </p:spTree>
    <p:extLst>
      <p:ext uri="{BB962C8B-B14F-4D97-AF65-F5344CB8AC3E}">
        <p14:creationId xmlns:p14="http://schemas.microsoft.com/office/powerpoint/2010/main" val="2890980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a:extLst>
              <a:ext uri="{28A0092B-C50C-407E-A947-70E740481C1C}">
                <a14:useLocalDpi xmlns:a14="http://schemas.microsoft.com/office/drawing/2010/main" val="0"/>
              </a:ext>
            </a:extLst>
          </a:blip>
          <a:srcRect l="-11" t="9" r="11" b="20361"/>
          <a:stretch/>
        </p:blipFill>
        <p:spPr>
          <a:xfrm>
            <a:off x="1365" y="765"/>
            <a:ext cx="12189280" cy="6856470"/>
          </a:xfrm>
          <a:prstGeom prst="rect">
            <a:avLst/>
          </a:prstGeom>
        </p:spPr>
      </p:pic>
      <p:sp>
        <p:nvSpPr>
          <p:cNvPr id="5" name="Title 1">
            <a:extLst>
              <a:ext uri="{FF2B5EF4-FFF2-40B4-BE49-F238E27FC236}">
                <a16:creationId xmlns:a16="http://schemas.microsoft.com/office/drawing/2014/main" id="{09DC3491-A007-46AF-8DB5-56ADD64B73E4}"/>
              </a:ext>
            </a:extLst>
          </p:cNvPr>
          <p:cNvSpPr txBox="1">
            <a:spLocks/>
          </p:cNvSpPr>
          <p:nvPr/>
        </p:nvSpPr>
        <p:spPr>
          <a:xfrm>
            <a:off x="1316263" y="174262"/>
            <a:ext cx="4536504" cy="1246460"/>
          </a:xfrm>
          <a:prstGeom prst="rect">
            <a:avLst/>
          </a:prstGeom>
        </p:spPr>
        <p:txBody>
          <a:bodyPr vert="horz" lIns="91440" tIns="45720" rIns="91440" bIns="45720" rtlCol="0" anchor="ctr">
            <a:normAutofit/>
          </a:bodyPr>
          <a:lstStyle>
            <a:lvl1pPr algn="ctr" defTabSz="1148042" rtl="0" eaLnBrk="1" latinLnBrk="0" hangingPunct="1">
              <a:spcBef>
                <a:spcPct val="0"/>
              </a:spcBef>
              <a:buNone/>
              <a:defRPr sz="5524" kern="1200">
                <a:solidFill>
                  <a:schemeClr val="tx1"/>
                </a:solidFill>
                <a:latin typeface="+mj-lt"/>
                <a:ea typeface="+mj-ea"/>
                <a:cs typeface="+mj-cs"/>
              </a:defRPr>
            </a:lvl1pPr>
          </a:lstStyle>
          <a:p>
            <a:r>
              <a:rPr lang="lv-LV" sz="2800" b="1" dirty="0">
                <a:solidFill>
                  <a:srgbClr val="595959"/>
                </a:solidFill>
                <a:latin typeface="Calibri" panose="020F0502020204030204" pitchFamily="34" charset="0"/>
              </a:rPr>
              <a:t>Dabas daudzveidība</a:t>
            </a:r>
          </a:p>
        </p:txBody>
      </p:sp>
      <p:sp>
        <p:nvSpPr>
          <p:cNvPr id="6" name="Content Placeholder 2">
            <a:extLst>
              <a:ext uri="{FF2B5EF4-FFF2-40B4-BE49-F238E27FC236}">
                <a16:creationId xmlns:a16="http://schemas.microsoft.com/office/drawing/2014/main" id="{3EE9AE9B-7588-4334-851C-EE112A290228}"/>
              </a:ext>
            </a:extLst>
          </p:cNvPr>
          <p:cNvSpPr txBox="1">
            <a:spLocks/>
          </p:cNvSpPr>
          <p:nvPr/>
        </p:nvSpPr>
        <p:spPr>
          <a:xfrm>
            <a:off x="5970169" y="318278"/>
            <a:ext cx="6037866" cy="6192688"/>
          </a:xfrm>
          <a:prstGeom prst="rect">
            <a:avLst/>
          </a:prstGeom>
          <a:solidFill>
            <a:schemeClr val="bg2"/>
          </a:solidFill>
        </p:spPr>
        <p:txBody>
          <a:bodyPr vert="horz" lIns="91440" tIns="45720" rIns="91440" bIns="45720" rtlCol="0">
            <a:normAutofit lnSpcReduction="10000"/>
          </a:bodyPr>
          <a:lstStyle>
            <a:lvl1pPr marL="0" indent="0" algn="ctr" defTabSz="1148042" rtl="0" eaLnBrk="1" latinLnBrk="0" hangingPunct="1">
              <a:spcBef>
                <a:spcPct val="20000"/>
              </a:spcBef>
              <a:buFont typeface="Arial" pitchFamily="34" charset="0"/>
              <a:buNone/>
              <a:defRPr sz="4018" kern="1200">
                <a:solidFill>
                  <a:schemeClr val="tx1">
                    <a:tint val="75000"/>
                  </a:schemeClr>
                </a:solidFill>
                <a:latin typeface="+mn-lt"/>
                <a:ea typeface="+mn-ea"/>
                <a:cs typeface="+mn-cs"/>
              </a:defRPr>
            </a:lvl1pPr>
            <a:lvl2pPr marL="574021" indent="0" algn="ctr" defTabSz="1148042" rtl="0" eaLnBrk="1" latinLnBrk="0" hangingPunct="1">
              <a:spcBef>
                <a:spcPct val="20000"/>
              </a:spcBef>
              <a:buFont typeface="Arial" pitchFamily="34" charset="0"/>
              <a:buNone/>
              <a:defRPr sz="3515" kern="1200">
                <a:solidFill>
                  <a:schemeClr val="tx1">
                    <a:tint val="75000"/>
                  </a:schemeClr>
                </a:solidFill>
                <a:latin typeface="+mn-lt"/>
                <a:ea typeface="+mn-ea"/>
                <a:cs typeface="+mn-cs"/>
              </a:defRPr>
            </a:lvl2pPr>
            <a:lvl3pPr marL="1148042" indent="0" algn="ctr" defTabSz="1148042" rtl="0" eaLnBrk="1" latinLnBrk="0" hangingPunct="1">
              <a:spcBef>
                <a:spcPct val="20000"/>
              </a:spcBef>
              <a:buFont typeface="Arial" pitchFamily="34" charset="0"/>
              <a:buNone/>
              <a:defRPr sz="3013" kern="1200">
                <a:solidFill>
                  <a:schemeClr val="tx1">
                    <a:tint val="75000"/>
                  </a:schemeClr>
                </a:solidFill>
                <a:latin typeface="+mn-lt"/>
                <a:ea typeface="+mn-ea"/>
                <a:cs typeface="+mn-cs"/>
              </a:defRPr>
            </a:lvl3pPr>
            <a:lvl4pPr marL="1722064" indent="0" algn="ctr" defTabSz="1148042" rtl="0" eaLnBrk="1" latinLnBrk="0" hangingPunct="1">
              <a:spcBef>
                <a:spcPct val="20000"/>
              </a:spcBef>
              <a:buFont typeface="Arial" pitchFamily="34" charset="0"/>
              <a:buNone/>
              <a:defRPr sz="2511" kern="1200">
                <a:solidFill>
                  <a:schemeClr val="tx1">
                    <a:tint val="75000"/>
                  </a:schemeClr>
                </a:solidFill>
                <a:latin typeface="+mn-lt"/>
                <a:ea typeface="+mn-ea"/>
                <a:cs typeface="+mn-cs"/>
              </a:defRPr>
            </a:lvl4pPr>
            <a:lvl5pPr marL="2296085" indent="0" algn="ctr" defTabSz="1148042" rtl="0" eaLnBrk="1" latinLnBrk="0" hangingPunct="1">
              <a:spcBef>
                <a:spcPct val="20000"/>
              </a:spcBef>
              <a:buFont typeface="Arial" pitchFamily="34" charset="0"/>
              <a:buNone/>
              <a:defRPr sz="2511" kern="1200">
                <a:solidFill>
                  <a:schemeClr val="tx1">
                    <a:tint val="75000"/>
                  </a:schemeClr>
                </a:solidFill>
                <a:latin typeface="+mn-lt"/>
                <a:ea typeface="+mn-ea"/>
                <a:cs typeface="+mn-cs"/>
              </a:defRPr>
            </a:lvl5pPr>
            <a:lvl6pPr marL="2870106" indent="0" algn="ctr" defTabSz="1148042" rtl="0" eaLnBrk="1" latinLnBrk="0" hangingPunct="1">
              <a:spcBef>
                <a:spcPct val="20000"/>
              </a:spcBef>
              <a:buFont typeface="Arial" pitchFamily="34" charset="0"/>
              <a:buNone/>
              <a:defRPr sz="2511" kern="1200">
                <a:solidFill>
                  <a:schemeClr val="tx1">
                    <a:tint val="75000"/>
                  </a:schemeClr>
                </a:solidFill>
                <a:latin typeface="+mn-lt"/>
                <a:ea typeface="+mn-ea"/>
                <a:cs typeface="+mn-cs"/>
              </a:defRPr>
            </a:lvl6pPr>
            <a:lvl7pPr marL="3444128" indent="0" algn="ctr" defTabSz="1148042" rtl="0" eaLnBrk="1" latinLnBrk="0" hangingPunct="1">
              <a:spcBef>
                <a:spcPct val="20000"/>
              </a:spcBef>
              <a:buFont typeface="Arial" pitchFamily="34" charset="0"/>
              <a:buNone/>
              <a:defRPr sz="2511" kern="1200">
                <a:solidFill>
                  <a:schemeClr val="tx1">
                    <a:tint val="75000"/>
                  </a:schemeClr>
                </a:solidFill>
                <a:latin typeface="+mn-lt"/>
                <a:ea typeface="+mn-ea"/>
                <a:cs typeface="+mn-cs"/>
              </a:defRPr>
            </a:lvl7pPr>
            <a:lvl8pPr marL="4018149" indent="0" algn="ctr" defTabSz="1148042" rtl="0" eaLnBrk="1" latinLnBrk="0" hangingPunct="1">
              <a:spcBef>
                <a:spcPct val="20000"/>
              </a:spcBef>
              <a:buFont typeface="Arial" pitchFamily="34" charset="0"/>
              <a:buNone/>
              <a:defRPr sz="2511" kern="1200">
                <a:solidFill>
                  <a:schemeClr val="tx1">
                    <a:tint val="75000"/>
                  </a:schemeClr>
                </a:solidFill>
                <a:latin typeface="+mn-lt"/>
                <a:ea typeface="+mn-ea"/>
                <a:cs typeface="+mn-cs"/>
              </a:defRPr>
            </a:lvl8pPr>
            <a:lvl9pPr marL="4592170" indent="0" algn="ctr" defTabSz="1148042" rtl="0" eaLnBrk="1" latinLnBrk="0" hangingPunct="1">
              <a:spcBef>
                <a:spcPct val="20000"/>
              </a:spcBef>
              <a:buFont typeface="Arial" pitchFamily="34" charset="0"/>
              <a:buNone/>
              <a:defRPr sz="2511"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2000" b="1" i="1" u="none" strike="noStrike" kern="1200" cap="none" spc="0" normalizeH="0" baseline="0" noProof="0" dirty="0">
                <a:ln>
                  <a:noFill/>
                </a:ln>
                <a:solidFill>
                  <a:prstClr val="black">
                    <a:lumMod val="65000"/>
                    <a:lumOff val="35000"/>
                  </a:prstClr>
                </a:solidFill>
                <a:effectLst/>
                <a:uLnTx/>
                <a:uFillTx/>
                <a:latin typeface="Calibri"/>
                <a:ea typeface="+mn-ea"/>
                <a:cs typeface="+mn-cs"/>
              </a:rPr>
              <a:t>Lielākie izaicinājumi:</a:t>
            </a:r>
          </a:p>
          <a:p>
            <a:pPr marL="322875" marR="0" lvl="0" indent="-3228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Pilsētas teritorijā pilnībā vai daļēji ietilpst piecas valsts nozīmes īpaši aizsargājamas dabas teritorijas un konstatēti ES nozīmes aizsargājamie biotopi 6545,21 ha platībā. </a:t>
            </a:r>
          </a:p>
          <a:p>
            <a:pPr marL="322875" marR="0" lvl="0" indent="-3228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Pilsētas apbūves attīstības spiediena ietekmē zaļo teritoriju platība samazinās (paplašinās apbūvētās teritorijas).</a:t>
            </a:r>
          </a:p>
          <a:p>
            <a:pPr marL="322875" marR="0" lvl="0" indent="-322875"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lv-LV"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Saglabājas un pastiprinās ietekmējošie faktori (eitrofikācija, klimata izmaiņas, piesārņojums (atkritumi), pilsētas attīstības veicināta zemes lietojuma maiņa (apbūve), invazīvo sugu izplatība), kas pasliktina aizsargājamo biotopu stāvokli un biotopu aizņemtās platības samazinās.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2000" b="1" i="1" u="none" strike="noStrike" kern="1200" cap="none" spc="0" normalizeH="0" baseline="0" noProof="0" dirty="0">
                <a:ln>
                  <a:noFill/>
                </a:ln>
                <a:solidFill>
                  <a:prstClr val="black">
                    <a:lumMod val="65000"/>
                    <a:lumOff val="35000"/>
                  </a:prstClr>
                </a:solidFill>
                <a:effectLst/>
                <a:uLnTx/>
                <a:uFillTx/>
                <a:latin typeface="Calibri"/>
                <a:ea typeface="+mn-ea"/>
                <a:cs typeface="+mn-cs"/>
              </a:rPr>
              <a:t>Veikto izmaiņu vērtējums:</a:t>
            </a:r>
          </a:p>
          <a:p>
            <a:pPr marL="269062" marR="0" lvl="0" indent="-26906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Jaunas DA teritorijas, teritorijas ar paaugstinātu apzaļumojuma īpatsvaru (TIN14) - paredz šajās teritorijās dabas elementu un vērtību, kā arī dabiskas veģetācijas saglabāšanu augstā koncentrācijā</a:t>
            </a:r>
          </a:p>
          <a:p>
            <a:pPr marL="269062" marR="0" lvl="0" indent="-26906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Decentralizētu kanalizācijas risinājumu ierobežošana - potenciāli sagaidāma pozitīva ietekme uz saldūdeņu ekosistēmu, t.sk. aizsargājamo biotopu, stāvokli, jo potenciāli samazina eitrofikācijas slodzi uz ūdensobjektiem</a:t>
            </a:r>
          </a:p>
          <a:p>
            <a:pPr marL="269062" marR="0" lvl="0" indent="-26906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Papildus aizsardzības statuss teritorijām Mežaparkā, nosakot TIN27 (teritorija, kurai izstrādājams lokālplānojums)</a:t>
            </a:r>
          </a:p>
          <a:p>
            <a:endParaRPr lang="en-GB" dirty="0"/>
          </a:p>
        </p:txBody>
      </p:sp>
      <p:sp>
        <p:nvSpPr>
          <p:cNvPr id="8" name="TextBox 7">
            <a:extLst>
              <a:ext uri="{FF2B5EF4-FFF2-40B4-BE49-F238E27FC236}">
                <a16:creationId xmlns:a16="http://schemas.microsoft.com/office/drawing/2014/main" id="{2470DB3B-F470-4F35-983C-D5F1F9ECC198}"/>
              </a:ext>
            </a:extLst>
          </p:cNvPr>
          <p:cNvSpPr txBox="1"/>
          <p:nvPr/>
        </p:nvSpPr>
        <p:spPr>
          <a:xfrm>
            <a:off x="2212781" y="5661248"/>
            <a:ext cx="3742107" cy="646331"/>
          </a:xfrm>
          <a:prstGeom prst="rect">
            <a:avLst/>
          </a:prstGeom>
          <a:noFill/>
        </p:spPr>
        <p:txBody>
          <a:bodyPr wrap="square">
            <a:spAutoFit/>
          </a:bodyPr>
          <a:lstStyle/>
          <a:p>
            <a:r>
              <a:rPr lang="lv-LV" b="1" dirty="0">
                <a:solidFill>
                  <a:schemeClr val="tx1">
                    <a:lumMod val="65000"/>
                    <a:lumOff val="35000"/>
                  </a:schemeClr>
                </a:solidFill>
              </a:rPr>
              <a:t>Apgabali, kur atrodas lielākās aizsargājamo biotopu platības</a:t>
            </a:r>
          </a:p>
        </p:txBody>
      </p:sp>
      <p:pic>
        <p:nvPicPr>
          <p:cNvPr id="9" name="image12.jpeg">
            <a:extLst>
              <a:ext uri="{FF2B5EF4-FFF2-40B4-BE49-F238E27FC236}">
                <a16:creationId xmlns:a16="http://schemas.microsoft.com/office/drawing/2014/main" id="{2CFF2F3F-7D96-4F9C-BC26-F70FCB1ABB45}"/>
              </a:ext>
            </a:extLst>
          </p:cNvPr>
          <p:cNvPicPr>
            <a:picLocks noChangeAspect="1"/>
          </p:cNvPicPr>
          <p:nvPr/>
        </p:nvPicPr>
        <p:blipFill>
          <a:blip r:embed="rId3" cstate="print"/>
          <a:stretch>
            <a:fillRect/>
          </a:stretch>
        </p:blipFill>
        <p:spPr>
          <a:xfrm>
            <a:off x="1548858" y="1254622"/>
            <a:ext cx="4320000" cy="4320000"/>
          </a:xfrm>
          <a:prstGeom prst="rect">
            <a:avLst/>
          </a:prstGeom>
        </p:spPr>
      </p:pic>
    </p:spTree>
    <p:extLst>
      <p:ext uri="{BB962C8B-B14F-4D97-AF65-F5344CB8AC3E}">
        <p14:creationId xmlns:p14="http://schemas.microsoft.com/office/powerpoint/2010/main" val="3204256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2">
            <a:extLst>
              <a:ext uri="{28A0092B-C50C-407E-A947-70E740481C1C}">
                <a14:useLocalDpi xmlns:a14="http://schemas.microsoft.com/office/drawing/2010/main" val="0"/>
              </a:ext>
            </a:extLst>
          </a:blip>
          <a:srcRect l="-11" t="9" r="11" b="20361"/>
          <a:stretch/>
        </p:blipFill>
        <p:spPr>
          <a:xfrm>
            <a:off x="1365" y="765"/>
            <a:ext cx="12189280" cy="6856470"/>
          </a:xfrm>
          <a:prstGeom prst="rect">
            <a:avLst/>
          </a:prstGeom>
        </p:spPr>
      </p:pic>
      <p:sp>
        <p:nvSpPr>
          <p:cNvPr id="5" name="TextBox 4">
            <a:extLst>
              <a:ext uri="{FF2B5EF4-FFF2-40B4-BE49-F238E27FC236}">
                <a16:creationId xmlns:a16="http://schemas.microsoft.com/office/drawing/2014/main" id="{D6C1BE5D-4428-48E5-9A35-28624A04710E}"/>
              </a:ext>
            </a:extLst>
          </p:cNvPr>
          <p:cNvSpPr txBox="1"/>
          <p:nvPr/>
        </p:nvSpPr>
        <p:spPr>
          <a:xfrm>
            <a:off x="1991544" y="188640"/>
            <a:ext cx="8784976" cy="646331"/>
          </a:xfrm>
          <a:prstGeom prst="rect">
            <a:avLst/>
          </a:prstGeom>
          <a:noFill/>
        </p:spPr>
        <p:txBody>
          <a:bodyPr wrap="square" rtlCol="0">
            <a:spAutoFit/>
          </a:bodyPr>
          <a:lstStyle/>
          <a:p>
            <a:r>
              <a:rPr lang="lv-LV" sz="3600" b="1" dirty="0">
                <a:solidFill>
                  <a:schemeClr val="tx1">
                    <a:lumMod val="65000"/>
                    <a:lumOff val="35000"/>
                  </a:schemeClr>
                </a:solidFill>
              </a:rPr>
              <a:t>Citi aspekti – ietekmes vērtējamas pozitīvi</a:t>
            </a:r>
          </a:p>
        </p:txBody>
      </p:sp>
      <p:graphicFrame>
        <p:nvGraphicFramePr>
          <p:cNvPr id="2" name="Diagram 1">
            <a:extLst>
              <a:ext uri="{FF2B5EF4-FFF2-40B4-BE49-F238E27FC236}">
                <a16:creationId xmlns:a16="http://schemas.microsoft.com/office/drawing/2014/main" id="{B7B4123A-759C-4946-9113-079486C82338}"/>
              </a:ext>
            </a:extLst>
          </p:cNvPr>
          <p:cNvGraphicFramePr/>
          <p:nvPr>
            <p:extLst>
              <p:ext uri="{D42A27DB-BD31-4B8C-83A1-F6EECF244321}">
                <p14:modId xmlns:p14="http://schemas.microsoft.com/office/powerpoint/2010/main" val="2867043967"/>
              </p:ext>
            </p:extLst>
          </p:nvPr>
        </p:nvGraphicFramePr>
        <p:xfrm>
          <a:off x="1415480" y="1022846"/>
          <a:ext cx="10369152" cy="5646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3224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a:extLst>
              <a:ext uri="{28A0092B-C50C-407E-A947-70E740481C1C}">
                <a14:useLocalDpi xmlns:a14="http://schemas.microsoft.com/office/drawing/2010/main" val="0"/>
              </a:ext>
            </a:extLst>
          </a:blip>
          <a:srcRect l="-11" t="9" r="11" b="20361"/>
          <a:stretch/>
        </p:blipFill>
        <p:spPr>
          <a:xfrm>
            <a:off x="1365" y="765"/>
            <a:ext cx="12189280" cy="6856470"/>
          </a:xfrm>
          <a:prstGeom prst="rect">
            <a:avLst/>
          </a:prstGeom>
        </p:spPr>
      </p:pic>
      <p:sp>
        <p:nvSpPr>
          <p:cNvPr id="5" name="Title 1">
            <a:extLst>
              <a:ext uri="{FF2B5EF4-FFF2-40B4-BE49-F238E27FC236}">
                <a16:creationId xmlns:a16="http://schemas.microsoft.com/office/drawing/2014/main" id="{7473FF9D-24DE-4797-881F-E431E3F3A178}"/>
              </a:ext>
            </a:extLst>
          </p:cNvPr>
          <p:cNvSpPr txBox="1">
            <a:spLocks/>
          </p:cNvSpPr>
          <p:nvPr/>
        </p:nvSpPr>
        <p:spPr>
          <a:xfrm>
            <a:off x="1316263" y="174262"/>
            <a:ext cx="4536504" cy="1246460"/>
          </a:xfrm>
          <a:prstGeom prst="rect">
            <a:avLst/>
          </a:prstGeom>
        </p:spPr>
        <p:txBody>
          <a:bodyPr vert="horz" lIns="91440" tIns="45720" rIns="91440" bIns="45720" rtlCol="0" anchor="ctr">
            <a:normAutofit/>
          </a:bodyPr>
          <a:lstStyle>
            <a:lvl1pPr algn="ctr" defTabSz="1148042" rtl="0" eaLnBrk="1" latinLnBrk="0" hangingPunct="1">
              <a:spcBef>
                <a:spcPct val="0"/>
              </a:spcBef>
              <a:buNone/>
              <a:defRPr sz="5524" kern="1200">
                <a:solidFill>
                  <a:schemeClr val="tx1"/>
                </a:solidFill>
                <a:latin typeface="+mj-lt"/>
                <a:ea typeface="+mj-ea"/>
                <a:cs typeface="+mj-cs"/>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lv-LV" sz="3600" b="1" i="0" u="none" strike="noStrike" kern="1200" cap="none" spc="0" normalizeH="0" baseline="0" noProof="0" dirty="0">
                <a:ln>
                  <a:noFill/>
                </a:ln>
                <a:solidFill>
                  <a:prstClr val="black">
                    <a:lumMod val="65000"/>
                    <a:lumOff val="35000"/>
                  </a:prstClr>
                </a:solidFill>
                <a:effectLst/>
                <a:uLnTx/>
                <a:uFillTx/>
                <a:latin typeface="Calibri"/>
                <a:ea typeface="+mn-ea"/>
                <a:cs typeface="+mn-cs"/>
              </a:rPr>
              <a:t>Galvenie secinājumi</a:t>
            </a:r>
          </a:p>
        </p:txBody>
      </p:sp>
      <p:sp>
        <p:nvSpPr>
          <p:cNvPr id="6" name="Content Placeholder 2">
            <a:extLst>
              <a:ext uri="{FF2B5EF4-FFF2-40B4-BE49-F238E27FC236}">
                <a16:creationId xmlns:a16="http://schemas.microsoft.com/office/drawing/2014/main" id="{50F3B0A1-FCD5-4AF9-B6B1-71F4E2221561}"/>
              </a:ext>
            </a:extLst>
          </p:cNvPr>
          <p:cNvSpPr txBox="1">
            <a:spLocks/>
          </p:cNvSpPr>
          <p:nvPr/>
        </p:nvSpPr>
        <p:spPr>
          <a:xfrm>
            <a:off x="5970169" y="318278"/>
            <a:ext cx="6037866" cy="6192688"/>
          </a:xfrm>
          <a:prstGeom prst="rect">
            <a:avLst/>
          </a:prstGeom>
          <a:solidFill>
            <a:schemeClr val="bg2"/>
          </a:solidFill>
        </p:spPr>
        <p:txBody>
          <a:bodyPr vert="horz" lIns="91440" tIns="45720" rIns="91440" bIns="45720" rtlCol="0">
            <a:normAutofit/>
          </a:bodyPr>
          <a:lstStyle>
            <a:lvl1pPr marL="0" indent="0" algn="ctr" defTabSz="1148042" rtl="0" eaLnBrk="1" latinLnBrk="0" hangingPunct="1">
              <a:spcBef>
                <a:spcPct val="20000"/>
              </a:spcBef>
              <a:buFont typeface="Arial" pitchFamily="34" charset="0"/>
              <a:buNone/>
              <a:defRPr sz="4018" kern="1200">
                <a:solidFill>
                  <a:schemeClr val="tx1">
                    <a:tint val="75000"/>
                  </a:schemeClr>
                </a:solidFill>
                <a:latin typeface="+mn-lt"/>
                <a:ea typeface="+mn-ea"/>
                <a:cs typeface="+mn-cs"/>
              </a:defRPr>
            </a:lvl1pPr>
            <a:lvl2pPr marL="574021" indent="0" algn="ctr" defTabSz="1148042" rtl="0" eaLnBrk="1" latinLnBrk="0" hangingPunct="1">
              <a:spcBef>
                <a:spcPct val="20000"/>
              </a:spcBef>
              <a:buFont typeface="Arial" pitchFamily="34" charset="0"/>
              <a:buNone/>
              <a:defRPr sz="3515" kern="1200">
                <a:solidFill>
                  <a:schemeClr val="tx1">
                    <a:tint val="75000"/>
                  </a:schemeClr>
                </a:solidFill>
                <a:latin typeface="+mn-lt"/>
                <a:ea typeface="+mn-ea"/>
                <a:cs typeface="+mn-cs"/>
              </a:defRPr>
            </a:lvl2pPr>
            <a:lvl3pPr marL="1148042" indent="0" algn="ctr" defTabSz="1148042" rtl="0" eaLnBrk="1" latinLnBrk="0" hangingPunct="1">
              <a:spcBef>
                <a:spcPct val="20000"/>
              </a:spcBef>
              <a:buFont typeface="Arial" pitchFamily="34" charset="0"/>
              <a:buNone/>
              <a:defRPr sz="3013" kern="1200">
                <a:solidFill>
                  <a:schemeClr val="tx1">
                    <a:tint val="75000"/>
                  </a:schemeClr>
                </a:solidFill>
                <a:latin typeface="+mn-lt"/>
                <a:ea typeface="+mn-ea"/>
                <a:cs typeface="+mn-cs"/>
              </a:defRPr>
            </a:lvl3pPr>
            <a:lvl4pPr marL="1722064" indent="0" algn="ctr" defTabSz="1148042" rtl="0" eaLnBrk="1" latinLnBrk="0" hangingPunct="1">
              <a:spcBef>
                <a:spcPct val="20000"/>
              </a:spcBef>
              <a:buFont typeface="Arial" pitchFamily="34" charset="0"/>
              <a:buNone/>
              <a:defRPr sz="2511" kern="1200">
                <a:solidFill>
                  <a:schemeClr val="tx1">
                    <a:tint val="75000"/>
                  </a:schemeClr>
                </a:solidFill>
                <a:latin typeface="+mn-lt"/>
                <a:ea typeface="+mn-ea"/>
                <a:cs typeface="+mn-cs"/>
              </a:defRPr>
            </a:lvl4pPr>
            <a:lvl5pPr marL="2296085" indent="0" algn="ctr" defTabSz="1148042" rtl="0" eaLnBrk="1" latinLnBrk="0" hangingPunct="1">
              <a:spcBef>
                <a:spcPct val="20000"/>
              </a:spcBef>
              <a:buFont typeface="Arial" pitchFamily="34" charset="0"/>
              <a:buNone/>
              <a:defRPr sz="2511" kern="1200">
                <a:solidFill>
                  <a:schemeClr val="tx1">
                    <a:tint val="75000"/>
                  </a:schemeClr>
                </a:solidFill>
                <a:latin typeface="+mn-lt"/>
                <a:ea typeface="+mn-ea"/>
                <a:cs typeface="+mn-cs"/>
              </a:defRPr>
            </a:lvl5pPr>
            <a:lvl6pPr marL="2870106" indent="0" algn="ctr" defTabSz="1148042" rtl="0" eaLnBrk="1" latinLnBrk="0" hangingPunct="1">
              <a:spcBef>
                <a:spcPct val="20000"/>
              </a:spcBef>
              <a:buFont typeface="Arial" pitchFamily="34" charset="0"/>
              <a:buNone/>
              <a:defRPr sz="2511" kern="1200">
                <a:solidFill>
                  <a:schemeClr val="tx1">
                    <a:tint val="75000"/>
                  </a:schemeClr>
                </a:solidFill>
                <a:latin typeface="+mn-lt"/>
                <a:ea typeface="+mn-ea"/>
                <a:cs typeface="+mn-cs"/>
              </a:defRPr>
            </a:lvl6pPr>
            <a:lvl7pPr marL="3444128" indent="0" algn="ctr" defTabSz="1148042" rtl="0" eaLnBrk="1" latinLnBrk="0" hangingPunct="1">
              <a:spcBef>
                <a:spcPct val="20000"/>
              </a:spcBef>
              <a:buFont typeface="Arial" pitchFamily="34" charset="0"/>
              <a:buNone/>
              <a:defRPr sz="2511" kern="1200">
                <a:solidFill>
                  <a:schemeClr val="tx1">
                    <a:tint val="75000"/>
                  </a:schemeClr>
                </a:solidFill>
                <a:latin typeface="+mn-lt"/>
                <a:ea typeface="+mn-ea"/>
                <a:cs typeface="+mn-cs"/>
              </a:defRPr>
            </a:lvl7pPr>
            <a:lvl8pPr marL="4018149" indent="0" algn="ctr" defTabSz="1148042" rtl="0" eaLnBrk="1" latinLnBrk="0" hangingPunct="1">
              <a:spcBef>
                <a:spcPct val="20000"/>
              </a:spcBef>
              <a:buFont typeface="Arial" pitchFamily="34" charset="0"/>
              <a:buNone/>
              <a:defRPr sz="2511" kern="1200">
                <a:solidFill>
                  <a:schemeClr val="tx1">
                    <a:tint val="75000"/>
                  </a:schemeClr>
                </a:solidFill>
                <a:latin typeface="+mn-lt"/>
                <a:ea typeface="+mn-ea"/>
                <a:cs typeface="+mn-cs"/>
              </a:defRPr>
            </a:lvl8pPr>
            <a:lvl9pPr marL="4592170" indent="0" algn="ctr" defTabSz="1148042" rtl="0" eaLnBrk="1" latinLnBrk="0" hangingPunct="1">
              <a:spcBef>
                <a:spcPct val="20000"/>
              </a:spcBef>
              <a:buFont typeface="Arial" pitchFamily="34" charset="0"/>
              <a:buNone/>
              <a:defRPr sz="2511"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2000" b="1" i="1" u="none" strike="noStrike" kern="1200" cap="none" spc="0" normalizeH="0" baseline="0" noProof="0" dirty="0">
                <a:ln>
                  <a:noFill/>
                </a:ln>
                <a:solidFill>
                  <a:prstClr val="black">
                    <a:lumMod val="65000"/>
                    <a:lumOff val="35000"/>
                  </a:prstClr>
                </a:solidFill>
                <a:effectLst/>
                <a:uLnTx/>
                <a:uFillTx/>
                <a:latin typeface="Calibri"/>
                <a:ea typeface="+mn-ea"/>
                <a:cs typeface="+mn-cs"/>
              </a:rPr>
              <a:t>Aspekti, kam pievēršama īpaša uzmanība</a:t>
            </a:r>
          </a:p>
          <a:p>
            <a:endParaRPr lang="en-GB" dirty="0"/>
          </a:p>
        </p:txBody>
      </p:sp>
      <p:sp>
        <p:nvSpPr>
          <p:cNvPr id="4" name="Text Placeholder 3">
            <a:extLst>
              <a:ext uri="{FF2B5EF4-FFF2-40B4-BE49-F238E27FC236}">
                <a16:creationId xmlns:a16="http://schemas.microsoft.com/office/drawing/2014/main" id="{1752248F-521A-47BB-8B7A-ABFE6317CC09}"/>
              </a:ext>
            </a:extLst>
          </p:cNvPr>
          <p:cNvSpPr>
            <a:spLocks noGrp="1"/>
          </p:cNvSpPr>
          <p:nvPr>
            <p:ph type="body" sz="half" idx="2"/>
          </p:nvPr>
        </p:nvSpPr>
        <p:spPr>
          <a:xfrm>
            <a:off x="1703512" y="1340768"/>
            <a:ext cx="4011084" cy="4691063"/>
          </a:xfrm>
        </p:spPr>
        <p:txBody>
          <a:bodyPr/>
          <a:lstStyle/>
          <a:p>
            <a:pPr marL="322875" indent="-322875" defTabSz="914400">
              <a:buFont typeface="Arial" panose="020B0604020202020204" pitchFamily="34" charset="0"/>
              <a:buChar char="•"/>
            </a:pPr>
            <a:r>
              <a:rPr lang="lv-LV" sz="2400" dirty="0">
                <a:solidFill>
                  <a:schemeClr val="tx1">
                    <a:lumMod val="65000"/>
                    <a:lumOff val="35000"/>
                  </a:schemeClr>
                </a:solidFill>
              </a:rPr>
              <a:t>RTP ir izstrādāts, ievērojot Rīgas ilgtspējīgas attīstības stratēģijā līdz 2030. gadam noteiktos mērķus, veicinot ilgtspējīgu pilsētas plānošanu</a:t>
            </a:r>
          </a:p>
          <a:p>
            <a:pPr marL="322875" indent="-322875" defTabSz="914400">
              <a:buFont typeface="Arial" panose="020B0604020202020204" pitchFamily="34" charset="0"/>
              <a:buChar char="•"/>
            </a:pPr>
            <a:r>
              <a:rPr lang="lv-LV" sz="2400" dirty="0">
                <a:solidFill>
                  <a:schemeClr val="tx1">
                    <a:lumMod val="65000"/>
                    <a:lumOff val="35000"/>
                  </a:schemeClr>
                </a:solidFill>
              </a:rPr>
              <a:t>SIVN ietvaros nav konstatētas izslēdzošas ietekmes, kas nepieļautu RTP īstenošanu</a:t>
            </a:r>
          </a:p>
          <a:p>
            <a:endParaRPr lang="en-GB" dirty="0"/>
          </a:p>
        </p:txBody>
      </p:sp>
      <p:graphicFrame>
        <p:nvGraphicFramePr>
          <p:cNvPr id="10" name="Content Placeholder 11">
            <a:extLst>
              <a:ext uri="{FF2B5EF4-FFF2-40B4-BE49-F238E27FC236}">
                <a16:creationId xmlns:a16="http://schemas.microsoft.com/office/drawing/2014/main" id="{BFCB3ED9-1160-4FDF-8C21-743609A7B30C}"/>
              </a:ext>
            </a:extLst>
          </p:cNvPr>
          <p:cNvGraphicFramePr>
            <a:graphicFrameLocks/>
          </p:cNvGraphicFramePr>
          <p:nvPr>
            <p:extLst>
              <p:ext uri="{D42A27DB-BD31-4B8C-83A1-F6EECF244321}">
                <p14:modId xmlns:p14="http://schemas.microsoft.com/office/powerpoint/2010/main" val="3465708788"/>
              </p:ext>
            </p:extLst>
          </p:nvPr>
        </p:nvGraphicFramePr>
        <p:xfrm>
          <a:off x="6192838" y="980728"/>
          <a:ext cx="5389562" cy="51454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0461290"/>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481</TotalTime>
  <Words>950</Words>
  <Application>Microsoft Office PowerPoint</Application>
  <PresentationFormat>Widescreen</PresentationFormat>
  <Paragraphs>104</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blank</vt:lpstr>
      <vt:lpstr>PowerPoint Presentation</vt:lpstr>
      <vt:lpstr>PowerPoint Presentation</vt:lpstr>
      <vt:lpstr>PowerPoint Presentation</vt:lpstr>
      <vt:lpstr>Gaisa kvalitāte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Aiga Kala</dc:creator>
  <cp:lastModifiedBy>Aiga Kala</cp:lastModifiedBy>
  <cp:revision>19</cp:revision>
  <dcterms:created xsi:type="dcterms:W3CDTF">2021-09-09T09:55:33Z</dcterms:created>
  <dcterms:modified xsi:type="dcterms:W3CDTF">2021-09-10T10:06:02Z</dcterms:modified>
</cp:coreProperties>
</file>